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8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9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0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1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2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3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5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26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7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28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29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0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1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3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34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5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6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37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38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39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40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1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42.xml" ContentType="application/vnd.openxmlformats-officedocument.theme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theme/theme43.xml" ContentType="application/vnd.openxmlformats-officedocument.theme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44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45.xml" ContentType="application/vnd.openxmlformats-officedocument.theme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46.xml" ContentType="application/vnd.openxmlformats-officedocument.theme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7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48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49.xml" ContentType="application/vnd.openxmlformats-officedocument.them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heme/theme50.xml" ContentType="application/vnd.openxmlformats-officedocument.theme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51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theme/theme52.xml" ContentType="application/vnd.openxmlformats-officedocument.theme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53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theme/theme54.xml" ContentType="application/vnd.openxmlformats-officedocument.theme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theme/theme55.xml" ContentType="application/vnd.openxmlformats-officedocument.theme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theme/theme56.xml" ContentType="application/vnd.openxmlformats-officedocument.theme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57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58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theme/theme59.xml" ContentType="application/vnd.openxmlformats-officedocument.theme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theme/theme60.xml" ContentType="application/vnd.openxmlformats-officedocument.theme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8" r:id="rId2"/>
    <p:sldMasterId id="2147483762" r:id="rId3"/>
    <p:sldMasterId id="2147483777" r:id="rId4"/>
    <p:sldMasterId id="2147483793" r:id="rId5"/>
    <p:sldMasterId id="2147483809" r:id="rId6"/>
    <p:sldMasterId id="2147483824" r:id="rId7"/>
    <p:sldMasterId id="2147483832" r:id="rId8"/>
    <p:sldMasterId id="2147483844" r:id="rId9"/>
    <p:sldMasterId id="2147483847" r:id="rId10"/>
    <p:sldMasterId id="2147483862" r:id="rId11"/>
    <p:sldMasterId id="2147483877" r:id="rId12"/>
    <p:sldMasterId id="2147483884" r:id="rId13"/>
    <p:sldMasterId id="2147483905" r:id="rId14"/>
    <p:sldMasterId id="2147483920" r:id="rId15"/>
    <p:sldMasterId id="2147483936" r:id="rId16"/>
    <p:sldMasterId id="2147483943" r:id="rId17"/>
    <p:sldMasterId id="2147483959" r:id="rId18"/>
    <p:sldMasterId id="2147483973" r:id="rId19"/>
    <p:sldMasterId id="2147483988" r:id="rId20"/>
    <p:sldMasterId id="2147484015" r:id="rId21"/>
    <p:sldMasterId id="2147484031" r:id="rId22"/>
    <p:sldMasterId id="2147484045" r:id="rId23"/>
    <p:sldMasterId id="2147484060" r:id="rId24"/>
    <p:sldMasterId id="2147484076" r:id="rId25"/>
    <p:sldMasterId id="2147484092" r:id="rId26"/>
    <p:sldMasterId id="2147484107" r:id="rId27"/>
    <p:sldMasterId id="2147484127" r:id="rId28"/>
    <p:sldMasterId id="2147484130" r:id="rId29"/>
    <p:sldMasterId id="2147484145" r:id="rId30"/>
    <p:sldMasterId id="2147484160" r:id="rId31"/>
    <p:sldMasterId id="2147484167" r:id="rId32"/>
    <p:sldMasterId id="2147484188" r:id="rId33"/>
    <p:sldMasterId id="2147484203" r:id="rId34"/>
    <p:sldMasterId id="2147484219" r:id="rId35"/>
    <p:sldMasterId id="2147484226" r:id="rId36"/>
    <p:sldMasterId id="2147484242" r:id="rId37"/>
    <p:sldMasterId id="2147484256" r:id="rId38"/>
    <p:sldMasterId id="2147484271" r:id="rId39"/>
    <p:sldMasterId id="2147484286" r:id="rId40"/>
    <p:sldMasterId id="2147484302" r:id="rId41"/>
    <p:sldMasterId id="2147484316" r:id="rId42"/>
    <p:sldMasterId id="2147484331" r:id="rId43"/>
    <p:sldMasterId id="2147484347" r:id="rId44"/>
    <p:sldMasterId id="2147484363" r:id="rId45"/>
    <p:sldMasterId id="2147484378" r:id="rId46"/>
    <p:sldMasterId id="2147484398" r:id="rId47"/>
    <p:sldMasterId id="2147484401" r:id="rId48"/>
    <p:sldMasterId id="2147484416" r:id="rId49"/>
    <p:sldMasterId id="2147484431" r:id="rId50"/>
    <p:sldMasterId id="2147484438" r:id="rId51"/>
    <p:sldMasterId id="2147484459" r:id="rId52"/>
    <p:sldMasterId id="2147484474" r:id="rId53"/>
    <p:sldMasterId id="2147484490" r:id="rId54"/>
    <p:sldMasterId id="2147484497" r:id="rId55"/>
    <p:sldMasterId id="2147484513" r:id="rId56"/>
    <p:sldMasterId id="2147484527" r:id="rId57"/>
    <p:sldMasterId id="2147484542" r:id="rId58"/>
    <p:sldMasterId id="2147484582" r:id="rId59"/>
    <p:sldMasterId id="2147484594" r:id="rId60"/>
    <p:sldMasterId id="2147484601" r:id="rId61"/>
  </p:sldMasterIdLst>
  <p:notesMasterIdLst>
    <p:notesMasterId r:id="rId76"/>
  </p:notesMasterIdLst>
  <p:handoutMasterIdLst>
    <p:handoutMasterId r:id="rId77"/>
  </p:handoutMasterIdLst>
  <p:sldIdLst>
    <p:sldId id="293" r:id="rId62"/>
    <p:sldId id="264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46" r:id="rId7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D7"/>
    <a:srgbClr val="BED296"/>
    <a:srgbClr val="B3CA84"/>
    <a:srgbClr val="D7E1B9"/>
    <a:srgbClr val="CEDDB1"/>
    <a:srgbClr val="E0E9CD"/>
    <a:srgbClr val="D7E3BF"/>
    <a:srgbClr val="E1EACE"/>
    <a:srgbClr val="417B85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8" autoAdjust="0"/>
  </p:normalViewPr>
  <p:slideViewPr>
    <p:cSldViewPr snapToGrid="0">
      <p:cViewPr varScale="1">
        <p:scale>
          <a:sx n="79" d="100"/>
          <a:sy n="79" d="100"/>
        </p:scale>
        <p:origin x="120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2.xml"/><Relationship Id="rId68" Type="http://schemas.openxmlformats.org/officeDocument/2006/relationships/slide" Target="slides/slide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3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3.xml"/><Relationship Id="rId69" Type="http://schemas.openxmlformats.org/officeDocument/2006/relationships/slide" Target="slides/slide8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1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1.xml"/><Relationship Id="rId70" Type="http://schemas.openxmlformats.org/officeDocument/2006/relationships/slide" Target="slides/slide9.xml"/><Relationship Id="rId75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4.xml"/><Relationship Id="rId73" Type="http://schemas.openxmlformats.org/officeDocument/2006/relationships/slide" Target="slides/slide1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967FCC-C590-41B8-B650-4A547B3BC86A}" type="datetimeFigureOut">
              <a:rPr lang="ru-RU"/>
              <a:pPr>
                <a:defRPr/>
              </a:pPr>
              <a:t>24.06.2019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07B084-3D69-48C0-8CF2-C5C8E719F4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24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7A6DBB-D908-4C73-A243-35825B49E4CA}" type="datetimeFigureOut">
              <a:rPr lang="ru-RU"/>
              <a:pPr>
                <a:defRPr/>
              </a:pPr>
              <a:t>24.06.2019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7BFF08-8A6B-4F03-AB9B-304D872DEB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9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8F5A42C2-E6A8-407C-B80A-0F487635A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541F84EB-DA0B-4443-ADC4-F6A74EA977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E787F-03C3-4CDD-91B1-4CD7DE997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1E19C2-7FB3-466A-93C9-D1EE5BEA03B4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8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85B707-86ED-4201-BC57-5BF463A411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4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1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9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0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7C1718A-390C-4F40-8400-AFEC814F3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DD9B-00B2-46FC-B43A-9181D1F984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D9A97B-D2E5-419D-A595-D17E87AB1C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54597-E46B-4CD9-9613-207E9A8B64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E2FBA-DF75-42C7-A8AE-5FBCE3851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AC0E9-F454-486D-859D-DBFF17EEE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D1320-81A8-48B4-BF20-4FA1FB0B6F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5126038"/>
            <a:ext cx="9910763" cy="1222375"/>
            <a:chOff x="1805761" y="5524743"/>
            <a:chExt cx="7918450" cy="1303096"/>
          </a:xfrm>
        </p:grpSpPr>
        <p:sp>
          <p:nvSpPr>
            <p:cNvPr id="6" name="Rectangle 25"/>
            <p:cNvSpPr/>
            <p:nvPr/>
          </p:nvSpPr>
          <p:spPr bwMode="auto">
            <a:xfrm>
              <a:off x="1805761" y="5524743"/>
              <a:ext cx="178333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/>
          </p:nvSpPr>
          <p:spPr bwMode="auto">
            <a:xfrm>
              <a:off x="3849110" y="5524743"/>
              <a:ext cx="1784600" cy="130140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/>
          </p:nvSpPr>
          <p:spPr bwMode="auto">
            <a:xfrm>
              <a:off x="5896263" y="5524743"/>
              <a:ext cx="1784600" cy="130140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/>
          </p:nvSpPr>
          <p:spPr bwMode="auto">
            <a:xfrm>
              <a:off x="7940879" y="5524743"/>
              <a:ext cx="1783332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/>
        </p:nvPicPr>
        <p:blipFill>
          <a:blip r:embed="rId7"/>
          <a:srcRect l="38342" r="39293"/>
          <a:stretch>
            <a:fillRect/>
          </a:stretch>
        </p:blipFill>
        <p:spPr bwMode="auto">
          <a:xfrm>
            <a:off x="985838" y="1350963"/>
            <a:ext cx="2079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166" y="3090238"/>
            <a:ext cx="4868123" cy="687398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1217996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59405" algn="l"/>
                <a:tab pos="1120795" algn="l"/>
                <a:tab pos="1682183" algn="l"/>
                <a:tab pos="2243573" algn="l"/>
                <a:tab pos="2804959" algn="l"/>
                <a:tab pos="3366348" algn="l"/>
                <a:tab pos="3927736" algn="l"/>
                <a:tab pos="4489129" algn="l"/>
                <a:tab pos="5050514" algn="l"/>
                <a:tab pos="5611904" algn="l"/>
                <a:tab pos="6173291" algn="l"/>
                <a:tab pos="6734682" algn="l"/>
                <a:tab pos="7296068" algn="l"/>
                <a:tab pos="7857460" algn="l"/>
                <a:tab pos="8418846" algn="l"/>
                <a:tab pos="8980235" algn="l"/>
                <a:tab pos="9541623" algn="l"/>
                <a:tab pos="10103013" algn="l"/>
                <a:tab pos="10664400" algn="l"/>
                <a:tab pos="11225787" algn="l"/>
              </a:tabLst>
              <a:defRPr lang="en-US" sz="3867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157" y="3725640"/>
            <a:ext cx="4624402" cy="564287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1217996" rtl="0" fontAlgn="base">
              <a:spcBef>
                <a:spcPct val="50000"/>
              </a:spcBef>
              <a:spcAft>
                <a:spcPct val="0"/>
              </a:spcAft>
              <a:buNone/>
              <a:defRPr lang="en-US" sz="3067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60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-7938" y="6350"/>
            <a:ext cx="12199938" cy="6775450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114264" tIns="57133" rIns="114264" bIns="57133"/>
          <a:lstStyle/>
          <a:p>
            <a:pPr defTabSz="1217996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875" tIns="60937" rIns="121875" bIns="60937" anchor="ctr"/>
          <a:lstStyle>
            <a:lvl1pPr algn="l">
              <a:defRPr/>
            </a:lvl1pPr>
          </a:lstStyle>
          <a:p>
            <a:pPr defTabSz="1218712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CC5F0B-3DA3-41C8-9F37-5DA83E19C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D7AD4-9498-484E-BAF3-3B677BDC6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776841-377A-4CE1-9947-B0020B159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B1FC8-4C79-4322-8AEB-0288B5593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4267"/>
            </a:lvl1pPr>
            <a:lvl2pPr marL="609511" indent="0">
              <a:buNone/>
              <a:defRPr sz="3733"/>
            </a:lvl2pPr>
            <a:lvl3pPr marL="1219023" indent="0">
              <a:buNone/>
              <a:defRPr sz="3200"/>
            </a:lvl3pPr>
            <a:lvl4pPr marL="1828534" indent="0">
              <a:buNone/>
              <a:defRPr sz="2667"/>
            </a:lvl4pPr>
            <a:lvl5pPr marL="2438047" indent="0">
              <a:buNone/>
              <a:defRPr sz="2667"/>
            </a:lvl5pPr>
            <a:lvl6pPr marL="3047558" indent="0">
              <a:buNone/>
              <a:defRPr sz="2667"/>
            </a:lvl6pPr>
            <a:lvl7pPr marL="3657070" indent="0">
              <a:buNone/>
              <a:defRPr sz="2667"/>
            </a:lvl7pPr>
            <a:lvl8pPr marL="4266581" indent="0">
              <a:buNone/>
              <a:defRPr sz="2667"/>
            </a:lvl8pPr>
            <a:lvl9pPr marL="487609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4FB3-3FDF-4C67-8B84-B50EAF4FE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60A83-C7A5-4B30-B4A3-65A5FD554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FEE16B-0EFB-449B-8C23-F1781E1C6F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B99DC-708C-4998-B2C5-07F1D2931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797433-FCB8-45C6-A9AD-B8F398E91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AEEAE1-0BB0-4AB1-901F-A94D0DF61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34A95-AB48-4427-9474-4BC015F512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9F0D3-EA24-4107-B534-E0AD560EB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C73D6-E894-44AE-9E26-9AACE0667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EA0CD-F395-421A-8776-D7456EE0B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3D276-0847-4DBF-B5D0-6A16AF31E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ED68-9A9D-4780-B4E6-FF2ADFC81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47545-7827-4194-B75D-F7DF6DD8C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38E59-4627-4FF2-86C7-6DC3BDA09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9331E1-D368-4775-8016-0F07E70A8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CA1F5-FCC1-4FC2-B484-E1476A3FE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C12FF-92ED-4E36-82F0-245C81C88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7C732-2E9D-475C-93E5-9518B2C924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88C6A-4AB6-4243-AC36-1ACF1095FC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909FE-453D-4D8B-82C6-7D0381D7E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DE93F-0F1B-4E50-9A63-DA00CC626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1087E-1DCD-4CE0-8D2E-3AED1F0DB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03F7-1F01-4733-BC4D-0570551FF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ED755-CCFE-47E0-9972-B3FDDCAAD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E7509-C7C2-4ED5-9BC3-E8B3D17BA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C5F93-1195-4A9B-BFF0-C9E5025879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27D75-D594-456D-ABE1-BF2478004A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6B47EB3-A07F-4004-A0A7-EFAE362D902D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B503059E-1EC7-4DC5-8414-9378C1940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2A61BDC-D7DA-4809-8EA0-FCCA5EB35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7DAF5345-A457-47D6-84C5-4B01E0D4A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24B8D7E6-D86C-4488-B017-41F0D1C9DA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FF39F2C0-803A-4C76-ABFC-D3895C0AE3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5" tIns="60953" rIns="121905" bIns="6095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A57FA3-9820-40B1-8898-F1937DBC6B6C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FFBDAD88-D092-4B97-A6CE-6F20EF0EEC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7AC10-AC29-474B-AE89-83D15E37E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622B3-84ED-4F72-86DE-9A6CBCDE7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41EBD-5ADF-4B76-8524-C0B8582A8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48FB5D-5A0F-4C8F-99FC-367947D97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845AA-0673-4BF5-B05F-B6430BF42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D4D18-2F27-4CDE-864B-C35C8A2B3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8C26D-8FD8-4B7C-AED9-76C6B5A78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9469B-7633-4634-AB20-229674FBF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FF376-0244-45E1-958D-3BA5B6B39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5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745B9-756F-48A6-B086-B8BE7F5D09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AF41D-2551-45B5-843C-528F022A94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55BA0-043F-43B2-880D-C23E156C1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44F0F-B646-41C4-974E-89B93BF1C8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57" tIns="60663" rIns="121357" bIns="60663" anchor="ctr"/>
          <a:lstStyle>
            <a:lvl1pPr algn="l">
              <a:defRPr/>
            </a:lvl1pPr>
          </a:lstStyle>
          <a:p>
            <a:pPr defTabSz="1213475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721CC6-D995-46A2-B89F-7948DEB57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3" y="9163"/>
            <a:ext cx="9522092" cy="900471"/>
          </a:xfrm>
          <a:prstGeom prst="rect">
            <a:avLst/>
          </a:prstGeom>
        </p:spPr>
        <p:txBody>
          <a:bodyPr lIns="102398" tIns="51199" rIns="102398" bIns="51199">
            <a:normAutofit/>
          </a:bodyPr>
          <a:lstStyle>
            <a:lvl1pPr marL="1374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102398" tIns="51199" rIns="102398" bIns="511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4E3E8-9B11-4BAE-A982-1E14687A9B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9" y="9163"/>
            <a:ext cx="9522092" cy="900471"/>
          </a:xfrm>
          <a:prstGeom prst="rect">
            <a:avLst/>
          </a:prstGeom>
        </p:spPr>
        <p:txBody>
          <a:bodyPr lIns="102411" tIns="51206" rIns="102411" bIns="51206">
            <a:normAutofit/>
          </a:bodyPr>
          <a:lstStyle>
            <a:lvl1pPr marL="137493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102411" tIns="51206" rIns="102411" bIns="51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35D66-9B19-49FF-8F93-72EB95E4F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5" y="9164"/>
            <a:ext cx="9522092" cy="900469"/>
          </a:xfrm>
          <a:prstGeom prst="rect">
            <a:avLst/>
          </a:prstGeom>
        </p:spPr>
        <p:txBody>
          <a:bodyPr lIns="91405" tIns="45703" rIns="91405" bIns="45703">
            <a:normAutofit/>
          </a:bodyPr>
          <a:lstStyle>
            <a:lvl1pPr marL="122716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91405" tIns="45703" rIns="91405" bIns="4570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C2E3DF-2EB1-401C-8CC0-575A42EFA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04D5E-5F15-4AAE-9A79-924057E27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2B3D36-2002-4702-B85A-8D2A508A8A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0CB94-EB20-4407-99D7-22459EA509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00DFE2-D7FA-49C7-AAF6-4B56301B4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17BA2-7D99-4302-A70E-2AB404B7F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B586D-86D9-4A2A-88FC-CE38A06C6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97E270-1D4B-4D43-98A7-05BE3201F0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277AF-D76E-4598-A24D-2BAB2F0D1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4D435-ACBE-44EE-A536-6B5947BB5B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712CE0-9E1B-4208-AFCB-E114B47E63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11AFD-4BA1-48B1-AE3E-024D44268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38004-2E4A-4316-ABAA-5F76EE164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CD09C-4C7D-4B09-86B0-300C83D69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09F15C-3DF1-4B64-99C1-306FA073BF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8F1A4-3C35-4BDF-A09C-39A77CD511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2E6F4-5736-4905-AA01-C1CEBE523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43CF6C-B5BE-4CAE-9405-D6EA23DD0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4A5EB-1E34-49AD-996E-46FFEF68D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76" tIns="45689" rIns="91376" bIns="45689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4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AC679-1761-4147-9FC8-AFB6B14562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0C6AE-A38C-4F11-8F85-BF647C06E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3200" b="1"/>
            </a:lvl1pPr>
            <a:lvl2pPr marL="609162" indent="0">
              <a:buNone/>
              <a:defRPr sz="2667" b="1"/>
            </a:lvl2pPr>
            <a:lvl3pPr marL="1218328" indent="0">
              <a:buNone/>
              <a:defRPr sz="2400" b="1"/>
            </a:lvl3pPr>
            <a:lvl4pPr marL="1827490" indent="0">
              <a:buNone/>
              <a:defRPr sz="2133" b="1"/>
            </a:lvl4pPr>
            <a:lvl5pPr marL="2436655" indent="0">
              <a:buNone/>
              <a:defRPr sz="2133" b="1"/>
            </a:lvl5pPr>
            <a:lvl6pPr marL="3045816" indent="0">
              <a:buNone/>
              <a:defRPr sz="2133" b="1"/>
            </a:lvl6pPr>
            <a:lvl7pPr marL="3654982" indent="0">
              <a:buNone/>
              <a:defRPr sz="2133" b="1"/>
            </a:lvl7pPr>
            <a:lvl8pPr marL="4264145" indent="0">
              <a:buNone/>
              <a:defRPr sz="2133" b="1"/>
            </a:lvl8pPr>
            <a:lvl9pPr marL="4873310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3200" b="1"/>
            </a:lvl1pPr>
            <a:lvl2pPr marL="609162" indent="0">
              <a:buNone/>
              <a:defRPr sz="2667" b="1"/>
            </a:lvl2pPr>
            <a:lvl3pPr marL="1218328" indent="0">
              <a:buNone/>
              <a:defRPr sz="2400" b="1"/>
            </a:lvl3pPr>
            <a:lvl4pPr marL="1827490" indent="0">
              <a:buNone/>
              <a:defRPr sz="2133" b="1"/>
            </a:lvl4pPr>
            <a:lvl5pPr marL="2436655" indent="0">
              <a:buNone/>
              <a:defRPr sz="2133" b="1"/>
            </a:lvl5pPr>
            <a:lvl6pPr marL="3045816" indent="0">
              <a:buNone/>
              <a:defRPr sz="2133" b="1"/>
            </a:lvl6pPr>
            <a:lvl7pPr marL="3654982" indent="0">
              <a:buNone/>
              <a:defRPr sz="2133" b="1"/>
            </a:lvl7pPr>
            <a:lvl8pPr marL="4264145" indent="0">
              <a:buNone/>
              <a:defRPr sz="2133" b="1"/>
            </a:lvl8pPr>
            <a:lvl9pPr marL="4873310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9"/>
            <a:ext cx="5389033" cy="3951288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456684-0984-48C5-A92E-2CDFD1816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A538D-CAD2-4D37-BE28-CB34E8EB6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2BD82-5C2D-47E7-B49A-97FE07B9FD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D26964-0C1F-4F10-8A24-5FA2B509D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B9E5AB-3839-4FBE-AB92-B02E243AD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43C58-187E-4234-8CBD-A17F5B9573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  <a:prstGeom prst="rect">
            <a:avLst/>
          </a:prstGeom>
        </p:spPr>
        <p:txBody>
          <a:bodyPr lIns="91376" tIns="45689" rIns="91376" bIns="45689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2"/>
            <a:ext cx="6815667" cy="585311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7" y="1435113"/>
            <a:ext cx="4011084" cy="4691063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1867"/>
            </a:lvl1pPr>
            <a:lvl2pPr marL="609162" indent="0">
              <a:buNone/>
              <a:defRPr sz="1600"/>
            </a:lvl2pPr>
            <a:lvl3pPr marL="1218328" indent="0">
              <a:buNone/>
              <a:defRPr sz="1333"/>
            </a:lvl3pPr>
            <a:lvl4pPr marL="1827490" indent="0">
              <a:buNone/>
              <a:defRPr sz="1200"/>
            </a:lvl4pPr>
            <a:lvl5pPr marL="2436655" indent="0">
              <a:buNone/>
              <a:defRPr sz="1200"/>
            </a:lvl5pPr>
            <a:lvl6pPr marL="3045816" indent="0">
              <a:buNone/>
              <a:defRPr sz="1200"/>
            </a:lvl6pPr>
            <a:lvl7pPr marL="3654982" indent="0">
              <a:buNone/>
              <a:defRPr sz="1200"/>
            </a:lvl7pPr>
            <a:lvl8pPr marL="4264145" indent="0">
              <a:buNone/>
              <a:defRPr sz="1200"/>
            </a:lvl8pPr>
            <a:lvl9pPr marL="487331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E6C4B1-E2C2-43AB-B565-0A468B5B18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4"/>
            <a:ext cx="7315200" cy="566739"/>
          </a:xfrm>
          <a:prstGeom prst="rect">
            <a:avLst/>
          </a:prstGeom>
        </p:spPr>
        <p:txBody>
          <a:bodyPr lIns="91376" tIns="45689" rIns="91376" bIns="45689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4267"/>
            </a:lvl1pPr>
            <a:lvl2pPr marL="609162" indent="0">
              <a:buNone/>
              <a:defRPr sz="3733"/>
            </a:lvl2pPr>
            <a:lvl3pPr marL="1218328" indent="0">
              <a:buNone/>
              <a:defRPr sz="3200"/>
            </a:lvl3pPr>
            <a:lvl4pPr marL="1827490" indent="0">
              <a:buNone/>
              <a:defRPr sz="2667"/>
            </a:lvl4pPr>
            <a:lvl5pPr marL="2436655" indent="0">
              <a:buNone/>
              <a:defRPr sz="2667"/>
            </a:lvl5pPr>
            <a:lvl6pPr marL="3045816" indent="0">
              <a:buNone/>
              <a:defRPr sz="2667"/>
            </a:lvl6pPr>
            <a:lvl7pPr marL="3654982" indent="0">
              <a:buNone/>
              <a:defRPr sz="2667"/>
            </a:lvl7pPr>
            <a:lvl8pPr marL="4264145" indent="0">
              <a:buNone/>
              <a:defRPr sz="2667"/>
            </a:lvl8pPr>
            <a:lvl9pPr marL="4873310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1867"/>
            </a:lvl1pPr>
            <a:lvl2pPr marL="609162" indent="0">
              <a:buNone/>
              <a:defRPr sz="1600"/>
            </a:lvl2pPr>
            <a:lvl3pPr marL="1218328" indent="0">
              <a:buNone/>
              <a:defRPr sz="1333"/>
            </a:lvl3pPr>
            <a:lvl4pPr marL="1827490" indent="0">
              <a:buNone/>
              <a:defRPr sz="1200"/>
            </a:lvl4pPr>
            <a:lvl5pPr marL="2436655" indent="0">
              <a:buNone/>
              <a:defRPr sz="1200"/>
            </a:lvl5pPr>
            <a:lvl6pPr marL="3045816" indent="0">
              <a:buNone/>
              <a:defRPr sz="1200"/>
            </a:lvl6pPr>
            <a:lvl7pPr marL="3654982" indent="0">
              <a:buNone/>
              <a:defRPr sz="1200"/>
            </a:lvl7pPr>
            <a:lvl8pPr marL="4264145" indent="0">
              <a:buNone/>
              <a:defRPr sz="1200"/>
            </a:lvl8pPr>
            <a:lvl9pPr marL="487331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86DF1-86FF-462C-A585-667CB3216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DF71C-D342-4D02-B6FE-6158D529B6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4B9-F55E-4A5F-9238-CB03918EB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835" tIns="60919" rIns="121835" bIns="609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AEC18F0-1DD1-4A06-BA88-940C440134B8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88" tIns="60629" rIns="121288" bIns="60629" anchor="ctr"/>
          <a:lstStyle>
            <a:lvl1pPr algn="l">
              <a:defRPr/>
            </a:lvl1pPr>
          </a:lstStyle>
          <a:p>
            <a:pPr defTabSz="121278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A7E4B-1C01-4CF6-B023-0CB20412A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F123B07-1DB9-40AF-B41C-403C22232A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E328DF2-E3A7-45C8-A174-615A500CFE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3281BC44-02A6-4ECF-86C0-2F017448ED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40866E-1447-4C60-BB3C-00647DDC4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456988" y="285750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FFFFD0AF-8827-4F97-AF6F-44D45DA88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72" tIns="60671" rIns="121372" bIns="60671" anchor="ctr"/>
          <a:lstStyle>
            <a:lvl1pPr algn="l">
              <a:defRPr/>
            </a:lvl1pPr>
          </a:lstStyle>
          <a:p>
            <a:pPr defTabSz="121362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0B993BD0-C54E-4E08-AFA1-D2F980705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69894B37-6590-45A0-A0CA-948BBFF459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96DC6-0E77-4A52-ADFC-1951FB304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7F65A5-B2F8-4FA6-87B3-8CAFD661F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22EEF8-1490-412D-8540-DD3C0A7D4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6371AC-4D23-42FC-B8E3-A32FA0A67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3200" b="1"/>
            </a:lvl1pPr>
            <a:lvl2pPr marL="609506" indent="0">
              <a:buNone/>
              <a:defRPr sz="2667" b="1"/>
            </a:lvl2pPr>
            <a:lvl3pPr marL="1219012" indent="0">
              <a:buNone/>
              <a:defRPr sz="2400" b="1"/>
            </a:lvl3pPr>
            <a:lvl4pPr marL="1828520" indent="0">
              <a:buNone/>
              <a:defRPr sz="2133" b="1"/>
            </a:lvl4pPr>
            <a:lvl5pPr marL="2438026" indent="0">
              <a:buNone/>
              <a:defRPr sz="2133" b="1"/>
            </a:lvl5pPr>
            <a:lvl6pPr marL="3047532" indent="0">
              <a:buNone/>
              <a:defRPr sz="2133" b="1"/>
            </a:lvl6pPr>
            <a:lvl7pPr marL="3657039" indent="0">
              <a:buNone/>
              <a:defRPr sz="2133" b="1"/>
            </a:lvl7pPr>
            <a:lvl8pPr marL="4266545" indent="0">
              <a:buNone/>
              <a:defRPr sz="2133" b="1"/>
            </a:lvl8pPr>
            <a:lvl9pPr marL="487605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3200" b="1"/>
            </a:lvl1pPr>
            <a:lvl2pPr marL="609506" indent="0">
              <a:buNone/>
              <a:defRPr sz="2667" b="1"/>
            </a:lvl2pPr>
            <a:lvl3pPr marL="1219012" indent="0">
              <a:buNone/>
              <a:defRPr sz="2400" b="1"/>
            </a:lvl3pPr>
            <a:lvl4pPr marL="1828520" indent="0">
              <a:buNone/>
              <a:defRPr sz="2133" b="1"/>
            </a:lvl4pPr>
            <a:lvl5pPr marL="2438026" indent="0">
              <a:buNone/>
              <a:defRPr sz="2133" b="1"/>
            </a:lvl5pPr>
            <a:lvl6pPr marL="3047532" indent="0">
              <a:buNone/>
              <a:defRPr sz="2133" b="1"/>
            </a:lvl6pPr>
            <a:lvl7pPr marL="3657039" indent="0">
              <a:buNone/>
              <a:defRPr sz="2133" b="1"/>
            </a:lvl7pPr>
            <a:lvl8pPr marL="4266545" indent="0">
              <a:buNone/>
              <a:defRPr sz="2133" b="1"/>
            </a:lvl8pPr>
            <a:lvl9pPr marL="487605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879FE-4B92-45AA-A647-DFC2CEBCD7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4848B-08ED-4A50-8B6A-630E009E9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0B76E-C4D2-4DB9-A7C4-9A9EF04F1E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6703-F602-46C9-920B-70FCC33124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10E05-9EA8-4397-BF2C-0D9EDB42F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DD799-D551-451B-AFA6-F0B45152E7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BE109-F6A5-4E8A-AFB8-F4EBF94514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867"/>
            </a:lvl1pPr>
            <a:lvl2pPr marL="609506" indent="0">
              <a:buNone/>
              <a:defRPr sz="1600"/>
            </a:lvl2pPr>
            <a:lvl3pPr marL="1219012" indent="0">
              <a:buNone/>
              <a:defRPr sz="1333"/>
            </a:lvl3pPr>
            <a:lvl4pPr marL="1828520" indent="0">
              <a:buNone/>
              <a:defRPr sz="1200"/>
            </a:lvl4pPr>
            <a:lvl5pPr marL="2438026" indent="0">
              <a:buNone/>
              <a:defRPr sz="1200"/>
            </a:lvl5pPr>
            <a:lvl6pPr marL="3047532" indent="0">
              <a:buNone/>
              <a:defRPr sz="1200"/>
            </a:lvl6pPr>
            <a:lvl7pPr marL="3657039" indent="0">
              <a:buNone/>
              <a:defRPr sz="1200"/>
            </a:lvl7pPr>
            <a:lvl8pPr marL="4266545" indent="0">
              <a:buNone/>
              <a:defRPr sz="1200"/>
            </a:lvl8pPr>
            <a:lvl9pPr marL="487605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5E701-D378-42EA-AC1E-049F00A8F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4267"/>
            </a:lvl1pPr>
            <a:lvl2pPr marL="609506" indent="0">
              <a:buNone/>
              <a:defRPr sz="3733"/>
            </a:lvl2pPr>
            <a:lvl3pPr marL="1219012" indent="0">
              <a:buNone/>
              <a:defRPr sz="3200"/>
            </a:lvl3pPr>
            <a:lvl4pPr marL="1828520" indent="0">
              <a:buNone/>
              <a:defRPr sz="2667"/>
            </a:lvl4pPr>
            <a:lvl5pPr marL="2438026" indent="0">
              <a:buNone/>
              <a:defRPr sz="2667"/>
            </a:lvl5pPr>
            <a:lvl6pPr marL="3047532" indent="0">
              <a:buNone/>
              <a:defRPr sz="2667"/>
            </a:lvl6pPr>
            <a:lvl7pPr marL="3657039" indent="0">
              <a:buNone/>
              <a:defRPr sz="2667"/>
            </a:lvl7pPr>
            <a:lvl8pPr marL="4266545" indent="0">
              <a:buNone/>
              <a:defRPr sz="2667"/>
            </a:lvl8pPr>
            <a:lvl9pPr marL="4876051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39"/>
            <a:ext cx="7315200" cy="8048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867"/>
            </a:lvl1pPr>
            <a:lvl2pPr marL="609506" indent="0">
              <a:buNone/>
              <a:defRPr sz="1600"/>
            </a:lvl2pPr>
            <a:lvl3pPr marL="1219012" indent="0">
              <a:buNone/>
              <a:defRPr sz="1333"/>
            </a:lvl3pPr>
            <a:lvl4pPr marL="1828520" indent="0">
              <a:buNone/>
              <a:defRPr sz="1200"/>
            </a:lvl4pPr>
            <a:lvl5pPr marL="2438026" indent="0">
              <a:buNone/>
              <a:defRPr sz="1200"/>
            </a:lvl5pPr>
            <a:lvl6pPr marL="3047532" indent="0">
              <a:buNone/>
              <a:defRPr sz="1200"/>
            </a:lvl6pPr>
            <a:lvl7pPr marL="3657039" indent="0">
              <a:buNone/>
              <a:defRPr sz="1200"/>
            </a:lvl7pPr>
            <a:lvl8pPr marL="4266545" indent="0">
              <a:buNone/>
              <a:defRPr sz="1200"/>
            </a:lvl8pPr>
            <a:lvl9pPr marL="487605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F2712-A9D1-4D92-957C-D47724730A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B04493-7999-4E90-970F-45EF8BA85B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F8294-8EAE-4071-BE42-6BECAA41F2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4" tIns="60952" rIns="121904" bIns="6095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FCB7FB0-0989-49C4-A8C2-D274CFDE47BC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56" tIns="60663" rIns="121356" bIns="60663" anchor="ctr"/>
          <a:lstStyle>
            <a:lvl1pPr algn="l">
              <a:defRPr/>
            </a:lvl1pPr>
          </a:lstStyle>
          <a:p>
            <a:pPr defTabSz="1213464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FE992E-8C9A-4A22-B5FA-A13E5EA1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B0EF4-301D-4015-920F-DBA33F78EF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0449E-82C0-4381-BF9C-E815D1EE96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FDA13-CA3F-4923-97C5-A741617B17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32D14-8C7D-45ED-96DB-B7F1D00B5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3E694-868F-4522-A153-0B97CCC11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62C7C-4191-4177-A059-91670EDBDF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289D5-B92F-4E5F-B6DE-6517A6E47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B4C5B-6213-4458-8C21-0C7DAEC0E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1FB48-8501-4C5D-A1B1-42C033771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4D8B6-9B13-4A24-8CCA-1B902639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E23EB-0A62-444C-9757-B9BF36EE4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D4E70-2082-45A0-BDF9-8A8AF5F66A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62EBC3-9D02-4155-8479-B2AB89997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2439E-E852-45F9-BCBC-A1203F9DA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4A8F2-DD9C-4814-B392-C28216ABD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ABEDC-C758-41D0-8F6B-C588244DC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F029E-5721-45DF-9491-16FAA4C39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C979F-5919-4E2E-A5CB-AE720D45D1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D98C5-9214-483A-BEDA-0C5C293C67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03A65-A5B7-487B-A487-B57230466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D37FA-4494-421B-A15F-68A28C83F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2707A-3660-4F77-AEBA-9003221AE1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83006-F641-489D-8633-353F1399F2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7CBDD-BF01-43AB-83AF-653B079EF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4D574-2957-42EF-A6F8-345A654F0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9BD6C2-8AE2-448F-81DB-0AA3D4A95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66960-EF2C-4C4F-A625-2C65E6A81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CBDDE-038E-40B8-9505-5502A27421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7D7FC-A7B0-4133-81C0-A1F077991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B4754-F9E6-4B45-8E7E-27B3C6EF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42C76-49B6-40A7-8FF0-A4EE07191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3134EC-A236-46AA-8C35-D5C18F8215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2EF197-3720-4565-80C7-75CF08E62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571B4-FE5E-45E8-87D0-1FB416FA15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704E13-94CF-4872-81E7-16BD8E378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A02867-743C-47BB-943D-DDA4D21E8F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D12FB-F4CA-468B-AD09-D426C30248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D9DFD-E4B1-4CD5-842A-4DC7532CE7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B23E5-8510-43D1-9B98-E913151114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F3C21-9D0F-49C4-9341-5A7B01D64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A4C79-2CD3-46AD-A46A-191B72A90E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DD7D0-3D0D-4216-8FDB-0CAA0C79A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4F8FC-A10B-4651-9509-FB7E3C9BD4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DCA5B-2A53-499D-959C-8D54C1A58C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C42BF4-EA24-433F-8671-B0AEFD8496B8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A7CED29-3AFE-413E-9977-EC022ABD8A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51AF19-A48B-441D-9839-3043DDC905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DE32-D9F0-4561-8A5E-9F94AF959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9394-C8C0-4636-AF23-8A7ADEF31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8BC6-5E68-442A-9272-2DC1BB831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1A40-0F01-4D97-8982-87EFB15E9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30CA-1636-447B-90DB-31381F30F3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1048-38CB-4363-9C24-B9F1541B9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0E31-1C67-4923-911D-289EDCB6DF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48E5-4A42-41F2-A0B7-0070BDA54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B207-9BFC-4BA3-8CAD-0DD34AAAF2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4267"/>
            </a:lvl1pPr>
            <a:lvl2pPr marL="609511" indent="0">
              <a:buNone/>
              <a:defRPr sz="3733"/>
            </a:lvl2pPr>
            <a:lvl3pPr marL="1219023" indent="0">
              <a:buNone/>
              <a:defRPr sz="3200"/>
            </a:lvl3pPr>
            <a:lvl4pPr marL="1828534" indent="0">
              <a:buNone/>
              <a:defRPr sz="2667"/>
            </a:lvl4pPr>
            <a:lvl5pPr marL="2438047" indent="0">
              <a:buNone/>
              <a:defRPr sz="2667"/>
            </a:lvl5pPr>
            <a:lvl6pPr marL="3047558" indent="0">
              <a:buNone/>
              <a:defRPr sz="2667"/>
            </a:lvl6pPr>
            <a:lvl7pPr marL="3657070" indent="0">
              <a:buNone/>
              <a:defRPr sz="2667"/>
            </a:lvl7pPr>
            <a:lvl8pPr marL="4266581" indent="0">
              <a:buNone/>
              <a:defRPr sz="2667"/>
            </a:lvl8pPr>
            <a:lvl9pPr marL="487609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958-4B0D-4B2E-99A2-C1A6BC9AD5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2069B-6302-43CF-9A6E-CC227BAEF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5E1A-FD8F-4096-82C1-DBA27231BF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1A60-A5CB-4A12-BAE4-5D0D2ADA5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5" tIns="60953" rIns="121905" bIns="6095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F2154FE-771F-4967-9087-1FF4E3924FD8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5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DDDEA-EEC0-4809-837B-61C00B2BCA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737D93-32A0-4328-BBF9-FCE546D52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F0E4A5-13D6-4DAB-9C00-6C373B566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798C2A-B99C-4961-9C49-1438B5C84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44D54-50B6-4F3A-B8F2-9BE6D4A32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E6B68F-8BEA-443F-864D-FC59237DDC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8543F7-5C2B-4368-A495-4E58AC25E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FA6643-3569-455E-A378-55ED60976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56834-049F-41D6-B849-073742DAD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41260-518E-4123-85AF-DE86455D91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A0D67-0FA7-4A31-B6BA-71AC16935B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789A4C-7929-42B3-B9BA-8D99963F6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2DBD0-2BFE-4ECE-ACCF-A772AC3E4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6D188D-A0A0-4916-B96F-AA12C9535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6432E-1F32-4468-80DD-BE6B524E96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F2ECD-C421-464C-B761-655E0F8EC6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CF053F-42EE-47C1-AA7E-DD53F2860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BB9C99-E09C-4254-BA4D-9248FE871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0DA23-5716-46AA-AC7A-7E7C6775A1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DF755-86C5-4323-9A27-537535A59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32D1D-B3E3-407A-8BE1-9A3CDE468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D5180C-7D68-433D-A353-1E658320D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34CA5-203F-45BA-842D-3A126B809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1773E-06F0-45E2-AB8F-D8BF19017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256CF-4E98-4656-8B57-71EBE778A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2B5F46-D41B-4B22-9BE4-A4D9DB3900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3C5D2-ED5A-48BF-9E09-AB99BBFA9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ACA381-58AD-48EB-85E6-4C9F762EDC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FC5CF-AD8A-48BF-B180-7D64C748A9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91" tIns="60629" rIns="121291" bIns="60629" anchor="ctr"/>
          <a:lstStyle>
            <a:lvl1pPr algn="l">
              <a:defRPr/>
            </a:lvl1pPr>
          </a:lstStyle>
          <a:p>
            <a:pPr defTabSz="1212791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409C3-047C-43EB-B829-594B4741B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4ED00-86B4-412E-98B1-031CFD9C7B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A50F4-9983-435C-B29C-ED7472BC4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02968-E828-410F-8E19-8DF8E927D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D1C9A0-927D-4E13-A8C3-D10620EDA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8713BD-D439-4376-9C8F-8A1B6126F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C71AD-A99A-4E80-8D56-2F94C67C8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3DDE9F-AE4C-4FF9-A94B-C8D0F8568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5A4FD-4BC6-4467-A8C2-B19F2C748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83A34-8FCF-4550-AE77-082DB523E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6018-988C-4787-8AC8-6595E41C72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ADE1A-C9E6-45DF-89DD-493D189532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001C64-6A90-4AB3-A556-A9D5B309F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FED8D-EDA4-4F36-8D95-2AC9C6560D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EE51E-8C50-407B-B854-DD8DD0B376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39895-0DA9-4E7D-BF2D-252A9FCD5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91" tIns="60629" rIns="121291" bIns="60629" anchor="ctr"/>
          <a:lstStyle>
            <a:lvl1pPr algn="l">
              <a:defRPr/>
            </a:lvl1pPr>
          </a:lstStyle>
          <a:p>
            <a:pPr defTabSz="1212791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6E899-BA6E-4743-96D3-4BCE24C1A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4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B2AF42E-7B93-422A-847F-646EE98E8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D2403C1-C72A-4CA9-8457-C169DBC51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D8620E7-9446-4EA2-93BF-CD278AEC31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2C69F18-58FD-4DA5-9A9F-C678E2968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9EC34-9E8B-4E5B-A838-13828143B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5"/>
            <a:ext cx="5389033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44F1735-2FDD-4430-8F56-19A0F71C22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CC6EBDC-8CC5-4159-869F-9F7844195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3365C04-C081-409D-A804-12C9BE9E4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47C96E4-9DF8-494D-B041-CD15B9451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17D8028-A9A8-435F-871A-4ACEA53F0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1"/>
            <a:ext cx="4011084" cy="11620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77ACCE3-4553-4BE7-B2E9-98015D9F16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4267"/>
            </a:lvl1pPr>
            <a:lvl2pPr marL="609511" indent="0">
              <a:buNone/>
              <a:defRPr sz="3733"/>
            </a:lvl2pPr>
            <a:lvl3pPr marL="1219023" indent="0">
              <a:buNone/>
              <a:defRPr sz="3200"/>
            </a:lvl3pPr>
            <a:lvl4pPr marL="1828534" indent="0">
              <a:buNone/>
              <a:defRPr sz="2667"/>
            </a:lvl4pPr>
            <a:lvl5pPr marL="2438047" indent="0">
              <a:buNone/>
              <a:defRPr sz="2667"/>
            </a:lvl5pPr>
            <a:lvl6pPr marL="3047558" indent="0">
              <a:buNone/>
              <a:defRPr sz="2667"/>
            </a:lvl6pPr>
            <a:lvl7pPr marL="3657070" indent="0">
              <a:buNone/>
              <a:defRPr sz="2667"/>
            </a:lvl7pPr>
            <a:lvl8pPr marL="4266581" indent="0">
              <a:buNone/>
              <a:defRPr sz="2667"/>
            </a:lvl8pPr>
            <a:lvl9pPr marL="487609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C06E2BF-F083-4650-B220-632B8E74E1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CC208D-9959-4D9B-94CC-9FBA7A7D53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A7F0BF-6A5F-4447-B3F8-273FFD4B1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5" tIns="60953" rIns="121905" bIns="6095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EABA1E9-63C1-4679-9F84-C2234F5297E9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D45BF4-E151-4EAC-9D93-3B416C35BE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5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DD270-8E58-486F-9152-00FDF7D5C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79480-0C3F-4A5C-8742-4350FD58AF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9E08B-7541-4561-933C-0A7258F72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1CB34-F6A4-43C2-B8D0-8A96106FB0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F5778-0C1C-41E6-A79A-BD0E1AB98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E13852-BC8F-46E8-BF4D-41F929929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9D23F7-B925-4BBF-AEC4-112CA218BF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D1A3E-06B7-4DCD-971D-706AC4301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E7DFF4-E66F-47EE-BF0B-D6556C1381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D8AADA-49B0-4739-9CA7-5B0FEEF6AA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78C06-B677-467C-BA5E-02D332A6F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CE37A-0C44-4553-9256-4BFBEF5C2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14E5E-1832-4B7C-812C-283813C11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BBA58-7F22-4C53-849C-7F17ED9FE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BA9FB39-0BE9-4CA2-A49D-DF2CFD457B57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D47F7CC3-FF94-42E7-92A8-496694529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6D5D99F8-051F-4159-BA81-99B03C21A6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27BFEA8-0660-46E1-AA36-44994D72B0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7EF49AF7-29C8-4816-AEF1-56696163C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A3B2F3B1-B56B-4112-9A13-BF842F5D91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2C45C-D880-42A8-B47F-2B4C1725A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679A7E3B-C788-49E7-9204-F354294C5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35" tIns="60651" rIns="121335" bIns="60651" anchor="ctr"/>
          <a:lstStyle>
            <a:lvl1pPr algn="l">
              <a:defRPr/>
            </a:lvl1pPr>
          </a:lstStyle>
          <a:p>
            <a:pPr defTabSz="121324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5126038"/>
            <a:ext cx="9910763" cy="1222375"/>
            <a:chOff x="1805761" y="5524743"/>
            <a:chExt cx="7918450" cy="1303096"/>
          </a:xfrm>
        </p:grpSpPr>
        <p:sp>
          <p:nvSpPr>
            <p:cNvPr id="6" name="Rectangle 25"/>
            <p:cNvSpPr/>
            <p:nvPr/>
          </p:nvSpPr>
          <p:spPr bwMode="auto">
            <a:xfrm>
              <a:off x="1805761" y="5524743"/>
              <a:ext cx="178333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/>
          </p:nvSpPr>
          <p:spPr bwMode="auto">
            <a:xfrm>
              <a:off x="3849110" y="5524743"/>
              <a:ext cx="1784600" cy="130140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/>
          </p:nvSpPr>
          <p:spPr bwMode="auto">
            <a:xfrm>
              <a:off x="5896263" y="5524743"/>
              <a:ext cx="1784600" cy="130140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/>
          </p:nvSpPr>
          <p:spPr bwMode="auto">
            <a:xfrm>
              <a:off x="7940879" y="5524743"/>
              <a:ext cx="1783332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/>
        </p:nvPicPr>
        <p:blipFill>
          <a:blip r:embed="rId7"/>
          <a:srcRect l="38342" r="39293"/>
          <a:stretch>
            <a:fillRect/>
          </a:stretch>
        </p:blipFill>
        <p:spPr bwMode="auto">
          <a:xfrm>
            <a:off x="985838" y="1350963"/>
            <a:ext cx="2079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166" y="3090238"/>
            <a:ext cx="4868123" cy="687398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1217996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59405" algn="l"/>
                <a:tab pos="1120795" algn="l"/>
                <a:tab pos="1682183" algn="l"/>
                <a:tab pos="2243573" algn="l"/>
                <a:tab pos="2804959" algn="l"/>
                <a:tab pos="3366348" algn="l"/>
                <a:tab pos="3927736" algn="l"/>
                <a:tab pos="4489129" algn="l"/>
                <a:tab pos="5050514" algn="l"/>
                <a:tab pos="5611904" algn="l"/>
                <a:tab pos="6173291" algn="l"/>
                <a:tab pos="6734682" algn="l"/>
                <a:tab pos="7296068" algn="l"/>
                <a:tab pos="7857460" algn="l"/>
                <a:tab pos="8418846" algn="l"/>
                <a:tab pos="8980235" algn="l"/>
                <a:tab pos="9541623" algn="l"/>
                <a:tab pos="10103013" algn="l"/>
                <a:tab pos="10664400" algn="l"/>
                <a:tab pos="11225787" algn="l"/>
              </a:tabLst>
              <a:defRPr lang="en-US" sz="3867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157" y="3725640"/>
            <a:ext cx="4624402" cy="564287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1217996" rtl="0" fontAlgn="base">
              <a:spcBef>
                <a:spcPct val="50000"/>
              </a:spcBef>
              <a:spcAft>
                <a:spcPct val="0"/>
              </a:spcAft>
              <a:buNone/>
              <a:defRPr lang="en-US" sz="3067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60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-7938" y="6350"/>
            <a:ext cx="12199938" cy="6775450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114264" tIns="57133" rIns="114264" bIns="57133"/>
          <a:lstStyle/>
          <a:p>
            <a:pPr defTabSz="1217996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875" tIns="60937" rIns="121875" bIns="60937" anchor="ctr"/>
          <a:lstStyle>
            <a:lvl1pPr algn="l">
              <a:defRPr/>
            </a:lvl1pPr>
          </a:lstStyle>
          <a:p>
            <a:pPr defTabSz="1218712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091F20-6A12-45ED-8C62-FB1647C3E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7072A-4F83-41CC-836A-A09E73CD7D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95F14-C2D9-4C16-B553-4200C8591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E6F00-53A1-4190-8E20-599155807C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7861E-3B32-4D0A-89E2-3EEA6394F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1A2C4-9714-4026-BA6F-3488694D31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564DA-7451-4D6A-9B8D-15AB7E12D4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916E3-E29E-4187-9F11-688043810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ACBC8-7580-4EA3-8316-3F91375F7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19C4E-404F-4742-A9EA-1B9E35D339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B14F3-BB36-4B1D-B24F-73CF94988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51DCA-686E-4F52-85F4-3C198B5A82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62442-65F8-4FD8-BA0A-83FA05482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4AD8C-3962-4885-81E2-1C632DFBAA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3FE72-31CB-4B2D-8A4A-EFD7BC39C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EB727-11D8-42D8-909C-EE3F24E5F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A9B97-8061-4EDE-9845-4CD73F3E1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2FC41-8372-49EF-B7A7-E30801F02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F7BAF-E37C-4070-99F1-DECA269A07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998C0-3314-4167-A31C-89E2A554F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59310E-1558-4E4E-9667-F8F72C8641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33BFD-31D1-4475-95F3-D89D3668FE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C3C49-F925-43E8-BFA7-2DCFF44D3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607D-298A-4828-944C-09E406FC78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61CFC-B245-4A47-8A96-CA7243663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9F8E7-7662-4FA1-989B-ADBA55D3A7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0888B-940A-42D6-AD83-CA3802A43C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CAC77-86E9-467F-91C5-27216DDE4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A62A1-EED2-4652-BE03-BE4EC7D5A9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B415D-F95B-4B80-A9F0-0C81F492F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7BCB3-7937-4974-AC20-E844B16E70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4FE1E2E-E272-4EC9-8EF9-033B2FAA78C9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0408213-9B0D-4205-BB9C-A0DC3BBDD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6B35889E-AB91-429F-A1A1-8F0CFC1865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214C1932-D8D1-43CB-8007-1C8E1A50A9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C6014B09-1E52-4FC6-B88F-9A845BE9C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0408129-733F-49FF-B3E5-D62BC6852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A3214863-8D0C-410E-AF62-A255673A4E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F4047-E902-4F30-964A-433FFC5F4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DE31A-A1C8-4CAC-A7CA-F57553AE85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9910A3-F309-46D0-82C4-D874FB3A88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9482D7-0631-40C0-A28F-A3D7269E5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5A378-27A9-45A5-ABD3-BDB02A5B1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9F005-CE26-419D-8F69-E6D3282B8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04E0D-669F-4B95-A14F-EA459BDE27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AD53D-19BB-4321-9243-7B36C888C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F9441-7699-40C9-B96B-60657AFDB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A3458-BA4C-43A1-8B1F-AE81B06FEF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E4D50-4F43-4F50-B42B-74012E533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B0E6D-22A6-448A-91D2-8A5A4EF42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0368B-5AFB-4EDB-9742-25FE9197C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91697-197F-4859-AAA5-830E3BD14B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8CE56-AC35-4DFF-B6B3-7BD5654C2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57" tIns="60663" rIns="121357" bIns="60663" anchor="ctr"/>
          <a:lstStyle>
            <a:lvl1pPr algn="l">
              <a:defRPr/>
            </a:lvl1pPr>
          </a:lstStyle>
          <a:p>
            <a:pPr defTabSz="1213475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65758F-F88C-49FE-A647-43912A879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3" y="9163"/>
            <a:ext cx="9522092" cy="900471"/>
          </a:xfrm>
          <a:prstGeom prst="rect">
            <a:avLst/>
          </a:prstGeom>
        </p:spPr>
        <p:txBody>
          <a:bodyPr lIns="102398" tIns="51199" rIns="102398" bIns="51199">
            <a:normAutofit/>
          </a:bodyPr>
          <a:lstStyle>
            <a:lvl1pPr marL="1374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102398" tIns="51199" rIns="102398" bIns="511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5FB326-2AD1-40C3-9790-9198B64D2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9" y="9163"/>
            <a:ext cx="9522092" cy="900471"/>
          </a:xfrm>
          <a:prstGeom prst="rect">
            <a:avLst/>
          </a:prstGeom>
        </p:spPr>
        <p:txBody>
          <a:bodyPr lIns="102411" tIns="51206" rIns="102411" bIns="51206">
            <a:normAutofit/>
          </a:bodyPr>
          <a:lstStyle>
            <a:lvl1pPr marL="137493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102411" tIns="51206" rIns="102411" bIns="51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4C0D7-0CDC-4F9E-9878-444BDD4B6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5" y="9164"/>
            <a:ext cx="9522092" cy="900469"/>
          </a:xfrm>
          <a:prstGeom prst="rect">
            <a:avLst/>
          </a:prstGeom>
        </p:spPr>
        <p:txBody>
          <a:bodyPr lIns="91405" tIns="45703" rIns="91405" bIns="45703">
            <a:normAutofit/>
          </a:bodyPr>
          <a:lstStyle>
            <a:lvl1pPr marL="122716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91405" tIns="45703" rIns="91405" bIns="4570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9441EE9-D266-4F17-A5DE-ABAF86DBC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E67DF-3C19-46E7-8034-74E4276417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974D5-E4D1-40A5-9CF1-37F671396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13AD23-7027-47F8-BDD6-5D7FA618EE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D1C02-6A93-4110-8C86-25E3EBF68B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DB4CE-4FC4-47BF-90BF-E18138FC21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F0ED-7D2B-4820-9B79-4C2DB0EE5D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A80B5-6BB5-4189-B52E-307336360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D31E0-81C1-4594-8A1C-F190971F8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E915C-A82F-4D71-A271-1B5FB0ED31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67DF9-AFBF-4E4D-8EA6-6E08FE783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54053-E5AD-47CF-A4F9-43347E2092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AF247-3341-458E-820C-71164E3A6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66951-F765-426E-AA04-3A7A84F765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528B22-02B7-4176-8DE5-8BC2DF74C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4D3451-0DB3-4DCD-9616-38C793DEEC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1526D-BEAB-47E5-BF1C-B1C28E514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FD07F6-5CEA-41B7-9FE4-B3485092C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C91E5F-AE9A-4D73-9FB2-0E93C1494F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EC2EC-13B3-4F3A-96FE-C078FCEFA7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76" tIns="45689" rIns="91376" bIns="45689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4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54F53-0A1B-4177-A52B-279F89B83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E42838-D9D3-4CD0-AEBF-4B9F9367C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3200" b="1"/>
            </a:lvl1pPr>
            <a:lvl2pPr marL="609162" indent="0">
              <a:buNone/>
              <a:defRPr sz="2667" b="1"/>
            </a:lvl2pPr>
            <a:lvl3pPr marL="1218328" indent="0">
              <a:buNone/>
              <a:defRPr sz="2400" b="1"/>
            </a:lvl3pPr>
            <a:lvl4pPr marL="1827490" indent="0">
              <a:buNone/>
              <a:defRPr sz="2133" b="1"/>
            </a:lvl4pPr>
            <a:lvl5pPr marL="2436655" indent="0">
              <a:buNone/>
              <a:defRPr sz="2133" b="1"/>
            </a:lvl5pPr>
            <a:lvl6pPr marL="3045816" indent="0">
              <a:buNone/>
              <a:defRPr sz="2133" b="1"/>
            </a:lvl6pPr>
            <a:lvl7pPr marL="3654982" indent="0">
              <a:buNone/>
              <a:defRPr sz="2133" b="1"/>
            </a:lvl7pPr>
            <a:lvl8pPr marL="4264145" indent="0">
              <a:buNone/>
              <a:defRPr sz="2133" b="1"/>
            </a:lvl8pPr>
            <a:lvl9pPr marL="4873310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3200" b="1"/>
            </a:lvl1pPr>
            <a:lvl2pPr marL="609162" indent="0">
              <a:buNone/>
              <a:defRPr sz="2667" b="1"/>
            </a:lvl2pPr>
            <a:lvl3pPr marL="1218328" indent="0">
              <a:buNone/>
              <a:defRPr sz="2400" b="1"/>
            </a:lvl3pPr>
            <a:lvl4pPr marL="1827490" indent="0">
              <a:buNone/>
              <a:defRPr sz="2133" b="1"/>
            </a:lvl4pPr>
            <a:lvl5pPr marL="2436655" indent="0">
              <a:buNone/>
              <a:defRPr sz="2133" b="1"/>
            </a:lvl5pPr>
            <a:lvl6pPr marL="3045816" indent="0">
              <a:buNone/>
              <a:defRPr sz="2133" b="1"/>
            </a:lvl6pPr>
            <a:lvl7pPr marL="3654982" indent="0">
              <a:buNone/>
              <a:defRPr sz="2133" b="1"/>
            </a:lvl7pPr>
            <a:lvl8pPr marL="4264145" indent="0">
              <a:buNone/>
              <a:defRPr sz="2133" b="1"/>
            </a:lvl8pPr>
            <a:lvl9pPr marL="4873310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9"/>
            <a:ext cx="5389033" cy="3951288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44488-45E0-4AFB-B7C5-3535D2D55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B38C7-B38F-4263-B84C-929F71ED20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530A4-E51F-49FD-A981-4DACFCABA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24257-4A42-4AE7-8E6A-7DF3844F1A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4825F-C0F8-4131-B15C-1B69461282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  <a:prstGeom prst="rect">
            <a:avLst/>
          </a:prstGeom>
        </p:spPr>
        <p:txBody>
          <a:bodyPr lIns="91376" tIns="45689" rIns="91376" bIns="45689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2"/>
            <a:ext cx="6815667" cy="585311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7" y="1435113"/>
            <a:ext cx="4011084" cy="4691063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1867"/>
            </a:lvl1pPr>
            <a:lvl2pPr marL="609162" indent="0">
              <a:buNone/>
              <a:defRPr sz="1600"/>
            </a:lvl2pPr>
            <a:lvl3pPr marL="1218328" indent="0">
              <a:buNone/>
              <a:defRPr sz="1333"/>
            </a:lvl3pPr>
            <a:lvl4pPr marL="1827490" indent="0">
              <a:buNone/>
              <a:defRPr sz="1200"/>
            </a:lvl4pPr>
            <a:lvl5pPr marL="2436655" indent="0">
              <a:buNone/>
              <a:defRPr sz="1200"/>
            </a:lvl5pPr>
            <a:lvl6pPr marL="3045816" indent="0">
              <a:buNone/>
              <a:defRPr sz="1200"/>
            </a:lvl6pPr>
            <a:lvl7pPr marL="3654982" indent="0">
              <a:buNone/>
              <a:defRPr sz="1200"/>
            </a:lvl7pPr>
            <a:lvl8pPr marL="4264145" indent="0">
              <a:buNone/>
              <a:defRPr sz="1200"/>
            </a:lvl8pPr>
            <a:lvl9pPr marL="487331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9C788-970A-4F61-93F9-0A20B7AEE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4"/>
            <a:ext cx="7315200" cy="566739"/>
          </a:xfrm>
          <a:prstGeom prst="rect">
            <a:avLst/>
          </a:prstGeom>
        </p:spPr>
        <p:txBody>
          <a:bodyPr lIns="91376" tIns="45689" rIns="91376" bIns="45689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4267"/>
            </a:lvl1pPr>
            <a:lvl2pPr marL="609162" indent="0">
              <a:buNone/>
              <a:defRPr sz="3733"/>
            </a:lvl2pPr>
            <a:lvl3pPr marL="1218328" indent="0">
              <a:buNone/>
              <a:defRPr sz="3200"/>
            </a:lvl3pPr>
            <a:lvl4pPr marL="1827490" indent="0">
              <a:buNone/>
              <a:defRPr sz="2667"/>
            </a:lvl4pPr>
            <a:lvl5pPr marL="2436655" indent="0">
              <a:buNone/>
              <a:defRPr sz="2667"/>
            </a:lvl5pPr>
            <a:lvl6pPr marL="3045816" indent="0">
              <a:buNone/>
              <a:defRPr sz="2667"/>
            </a:lvl6pPr>
            <a:lvl7pPr marL="3654982" indent="0">
              <a:buNone/>
              <a:defRPr sz="2667"/>
            </a:lvl7pPr>
            <a:lvl8pPr marL="4264145" indent="0">
              <a:buNone/>
              <a:defRPr sz="2667"/>
            </a:lvl8pPr>
            <a:lvl9pPr marL="4873310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1867"/>
            </a:lvl1pPr>
            <a:lvl2pPr marL="609162" indent="0">
              <a:buNone/>
              <a:defRPr sz="1600"/>
            </a:lvl2pPr>
            <a:lvl3pPr marL="1218328" indent="0">
              <a:buNone/>
              <a:defRPr sz="1333"/>
            </a:lvl3pPr>
            <a:lvl4pPr marL="1827490" indent="0">
              <a:buNone/>
              <a:defRPr sz="1200"/>
            </a:lvl4pPr>
            <a:lvl5pPr marL="2436655" indent="0">
              <a:buNone/>
              <a:defRPr sz="1200"/>
            </a:lvl5pPr>
            <a:lvl6pPr marL="3045816" indent="0">
              <a:buNone/>
              <a:defRPr sz="1200"/>
            </a:lvl6pPr>
            <a:lvl7pPr marL="3654982" indent="0">
              <a:buNone/>
              <a:defRPr sz="1200"/>
            </a:lvl7pPr>
            <a:lvl8pPr marL="4264145" indent="0">
              <a:buNone/>
              <a:defRPr sz="1200"/>
            </a:lvl8pPr>
            <a:lvl9pPr marL="487331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CBFB0-EFDB-4B08-B0DE-3D1C7DC17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91" tIns="60629" rIns="121291" bIns="60629" anchor="ctr"/>
          <a:lstStyle>
            <a:lvl1pPr algn="l">
              <a:defRPr/>
            </a:lvl1pPr>
          </a:lstStyle>
          <a:p>
            <a:pPr defTabSz="1212791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8C994-0041-494B-9978-39D8059AD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86B5A-919C-43EB-92DB-A5029EA568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ACF739-A4F7-4A31-9C6A-5C0EF57D51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835" tIns="60919" rIns="121835" bIns="609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20937C5-A91A-4700-81FE-C3B60B908B09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88" tIns="60629" rIns="121288" bIns="60629" anchor="ctr"/>
          <a:lstStyle>
            <a:lvl1pPr algn="l">
              <a:defRPr/>
            </a:lvl1pPr>
          </a:lstStyle>
          <a:p>
            <a:pPr defTabSz="121278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E6587-83E6-4127-BC8F-346B04DB1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FED8A0F2-A459-4CCC-9F4B-DC5DA554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3AB0BC07-7F70-433F-A54C-4F2DC3B881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68BA6A29-BE84-472F-8031-E7C4430CA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456988" y="285750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CBFD304A-D0F2-4A17-B48B-0EFA96396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72" tIns="60671" rIns="121372" bIns="60671" anchor="ctr"/>
          <a:lstStyle>
            <a:lvl1pPr algn="l">
              <a:defRPr/>
            </a:lvl1pPr>
          </a:lstStyle>
          <a:p>
            <a:pPr defTabSz="121362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DB05D73D-1C84-4E61-9CE5-2891380BE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099D035-5D4F-42D6-BC2F-501379720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8B001-117E-40F7-90D1-BBFCB2234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C4737-B8D4-41C2-99FC-11CE441DF0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8DE62-5AAB-4F87-80B0-E6326DA0F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443E1-A59B-45C8-A8A4-3CE26B7A9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BF737D-24CD-42B6-8B2C-0AE596847A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3200" b="1"/>
            </a:lvl1pPr>
            <a:lvl2pPr marL="609506" indent="0">
              <a:buNone/>
              <a:defRPr sz="2667" b="1"/>
            </a:lvl2pPr>
            <a:lvl3pPr marL="1219012" indent="0">
              <a:buNone/>
              <a:defRPr sz="2400" b="1"/>
            </a:lvl3pPr>
            <a:lvl4pPr marL="1828520" indent="0">
              <a:buNone/>
              <a:defRPr sz="2133" b="1"/>
            </a:lvl4pPr>
            <a:lvl5pPr marL="2438026" indent="0">
              <a:buNone/>
              <a:defRPr sz="2133" b="1"/>
            </a:lvl5pPr>
            <a:lvl6pPr marL="3047532" indent="0">
              <a:buNone/>
              <a:defRPr sz="2133" b="1"/>
            </a:lvl6pPr>
            <a:lvl7pPr marL="3657039" indent="0">
              <a:buNone/>
              <a:defRPr sz="2133" b="1"/>
            </a:lvl7pPr>
            <a:lvl8pPr marL="4266545" indent="0">
              <a:buNone/>
              <a:defRPr sz="2133" b="1"/>
            </a:lvl8pPr>
            <a:lvl9pPr marL="487605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3200" b="1"/>
            </a:lvl1pPr>
            <a:lvl2pPr marL="609506" indent="0">
              <a:buNone/>
              <a:defRPr sz="2667" b="1"/>
            </a:lvl2pPr>
            <a:lvl3pPr marL="1219012" indent="0">
              <a:buNone/>
              <a:defRPr sz="2400" b="1"/>
            </a:lvl3pPr>
            <a:lvl4pPr marL="1828520" indent="0">
              <a:buNone/>
              <a:defRPr sz="2133" b="1"/>
            </a:lvl4pPr>
            <a:lvl5pPr marL="2438026" indent="0">
              <a:buNone/>
              <a:defRPr sz="2133" b="1"/>
            </a:lvl5pPr>
            <a:lvl6pPr marL="3047532" indent="0">
              <a:buNone/>
              <a:defRPr sz="2133" b="1"/>
            </a:lvl6pPr>
            <a:lvl7pPr marL="3657039" indent="0">
              <a:buNone/>
              <a:defRPr sz="2133" b="1"/>
            </a:lvl7pPr>
            <a:lvl8pPr marL="4266545" indent="0">
              <a:buNone/>
              <a:defRPr sz="2133" b="1"/>
            </a:lvl8pPr>
            <a:lvl9pPr marL="487605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942B9-033F-44B8-BD24-2EE0050470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45400-3A94-4CFC-A9E0-C00C73D89F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30312-7C95-41AD-8287-93E6AF9DE2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E50CB2-30A7-49DA-91FA-D797CC89B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E0715-EB73-444E-A9E5-4FF68A774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867"/>
            </a:lvl1pPr>
            <a:lvl2pPr marL="609506" indent="0">
              <a:buNone/>
              <a:defRPr sz="1600"/>
            </a:lvl2pPr>
            <a:lvl3pPr marL="1219012" indent="0">
              <a:buNone/>
              <a:defRPr sz="1333"/>
            </a:lvl3pPr>
            <a:lvl4pPr marL="1828520" indent="0">
              <a:buNone/>
              <a:defRPr sz="1200"/>
            </a:lvl4pPr>
            <a:lvl5pPr marL="2438026" indent="0">
              <a:buNone/>
              <a:defRPr sz="1200"/>
            </a:lvl5pPr>
            <a:lvl6pPr marL="3047532" indent="0">
              <a:buNone/>
              <a:defRPr sz="1200"/>
            </a:lvl6pPr>
            <a:lvl7pPr marL="3657039" indent="0">
              <a:buNone/>
              <a:defRPr sz="1200"/>
            </a:lvl7pPr>
            <a:lvl8pPr marL="4266545" indent="0">
              <a:buNone/>
              <a:defRPr sz="1200"/>
            </a:lvl8pPr>
            <a:lvl9pPr marL="487605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BB52F-5E37-4EBB-A77F-0AD4CDA58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8FE4B-13D5-41B3-99D1-72BFD9D283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4267"/>
            </a:lvl1pPr>
            <a:lvl2pPr marL="609506" indent="0">
              <a:buNone/>
              <a:defRPr sz="3733"/>
            </a:lvl2pPr>
            <a:lvl3pPr marL="1219012" indent="0">
              <a:buNone/>
              <a:defRPr sz="3200"/>
            </a:lvl3pPr>
            <a:lvl4pPr marL="1828520" indent="0">
              <a:buNone/>
              <a:defRPr sz="2667"/>
            </a:lvl4pPr>
            <a:lvl5pPr marL="2438026" indent="0">
              <a:buNone/>
              <a:defRPr sz="2667"/>
            </a:lvl5pPr>
            <a:lvl6pPr marL="3047532" indent="0">
              <a:buNone/>
              <a:defRPr sz="2667"/>
            </a:lvl6pPr>
            <a:lvl7pPr marL="3657039" indent="0">
              <a:buNone/>
              <a:defRPr sz="2667"/>
            </a:lvl7pPr>
            <a:lvl8pPr marL="4266545" indent="0">
              <a:buNone/>
              <a:defRPr sz="2667"/>
            </a:lvl8pPr>
            <a:lvl9pPr marL="4876051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39"/>
            <a:ext cx="7315200" cy="8048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867"/>
            </a:lvl1pPr>
            <a:lvl2pPr marL="609506" indent="0">
              <a:buNone/>
              <a:defRPr sz="1600"/>
            </a:lvl2pPr>
            <a:lvl3pPr marL="1219012" indent="0">
              <a:buNone/>
              <a:defRPr sz="1333"/>
            </a:lvl3pPr>
            <a:lvl4pPr marL="1828520" indent="0">
              <a:buNone/>
              <a:defRPr sz="1200"/>
            </a:lvl4pPr>
            <a:lvl5pPr marL="2438026" indent="0">
              <a:buNone/>
              <a:defRPr sz="1200"/>
            </a:lvl5pPr>
            <a:lvl6pPr marL="3047532" indent="0">
              <a:buNone/>
              <a:defRPr sz="1200"/>
            </a:lvl6pPr>
            <a:lvl7pPr marL="3657039" indent="0">
              <a:buNone/>
              <a:defRPr sz="1200"/>
            </a:lvl7pPr>
            <a:lvl8pPr marL="4266545" indent="0">
              <a:buNone/>
              <a:defRPr sz="1200"/>
            </a:lvl8pPr>
            <a:lvl9pPr marL="487605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5B47B-2FA5-4DAF-B532-D3C5569C06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5BC1F-B318-466D-B95C-CAD4333A2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36A00-DAC3-474C-866C-709CC904D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4" tIns="60952" rIns="121904" bIns="6095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6622AD2-093F-40AE-90FB-0903CA86656D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56" tIns="60663" rIns="121356" bIns="60663" anchor="ctr"/>
          <a:lstStyle>
            <a:lvl1pPr algn="l">
              <a:defRPr/>
            </a:lvl1pPr>
          </a:lstStyle>
          <a:p>
            <a:pPr defTabSz="1213464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2B5D31-1A0C-436E-A234-3BC317213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F2B07-8C31-44DA-B9E4-E96D52B1E6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C4519-056A-40ED-B2E8-981927C1F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F96D1-6205-4920-A25E-3D0475579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4BEFE7-5F5D-44B3-9A78-3E08C0B5B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33BE5-918F-4FAB-9A97-0129AA9E5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56096-5927-49CB-91F9-379A484324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95D08-DAC4-4307-937F-4612899FE4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434DA-5A93-4279-9869-806054C1D0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FAB400-1F05-47AF-B6ED-5354EA0E8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17AC89-EE40-4060-81B3-325C71E54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7AED3-C712-4AA2-A3DF-84D80A505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78606-1419-4F70-90E0-2F9C5EA852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BB323D-F743-4D89-B758-FDB742898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EC4C5-FC05-44BD-9547-175D2D4DC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5FF84-71DD-4104-8684-18C57184D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9E53EE-1CD6-41D3-B6FB-55048F5D6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6E5F6-30AC-4CF3-A932-3169E6BD5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164CC-9483-4EBC-9447-78585C08D9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002417-A17D-46F0-B19D-021732AD4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C71CA-1F14-46B1-820D-BC851D9D3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D976BD-04D6-4A38-AE10-FD99DAD4D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13FF27-8944-43C3-8E67-E6A7B7AD7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36B3F-7A63-4EA4-98B4-D32C3D062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2673C-338C-4DB3-91EA-8E08F7F5B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FCB07-4759-44F2-A8A6-34932BA81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2F6A9-A032-44AE-BD70-236275001B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5F968-1A3C-4A4D-9AF0-75CC1A0740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1967F-4B6C-4F4B-9785-226AE27DB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84DCDD-14E2-4492-BF59-A0FDE87A2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D626E-2A89-4AA6-9E37-6B9AEDE0C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65606-40D3-4EE1-B96A-78A59A96A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5783A-3B69-4333-9A92-FCC512B60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A95A7-8170-4237-A0E8-058DCAF6A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056F1-165C-4762-8459-DB0CD52609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7BD78-B506-4930-9E9E-E59BC8DAA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A28C4-C130-4C5F-88FB-D66FD073F3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D7B1A-9F47-42A0-8929-F8C39AC3B6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0B7A6-713A-49C0-8A3E-EFE241F6FE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C4415-F72B-433A-9A03-D406D2B342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89B12-5E0A-4EE5-B5D0-F0B8E2F84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1E8EAC-F930-4473-A2EA-AA7390C6FA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4A8BB-19D1-4EA3-98CF-5A0E7EDC0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FE71A6-76C6-451C-B3FE-4AA4342C3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AD96F-716F-4BC0-B57B-EE97F7B2E6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1AF5697-C2A5-443A-9A1E-93216AB3E454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77BA47-8910-4256-9B7F-E8EC4DD3B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3A29-61A1-4A64-B3F0-D8121D16F6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4AEB-CA4A-43D2-8AA9-F79226684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F058-B9AF-4EF0-BF37-D2F9782152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B92E3-C2BD-4DD9-9BE6-95BE92B9F4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7487-046A-4406-AFB7-ECC40AD42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6670-F402-42CB-81F6-3C0351C0A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6FE6-1D66-42B5-BE13-7E54CCC7E1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1063-41CE-411F-88FA-A092B3A511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BDEA-9FEE-4139-A613-791C91B7D8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29E4-52E8-4AD9-8B20-70EB8484BC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4267"/>
            </a:lvl1pPr>
            <a:lvl2pPr marL="609511" indent="0">
              <a:buNone/>
              <a:defRPr sz="3733"/>
            </a:lvl2pPr>
            <a:lvl3pPr marL="1219023" indent="0">
              <a:buNone/>
              <a:defRPr sz="3200"/>
            </a:lvl3pPr>
            <a:lvl4pPr marL="1828534" indent="0">
              <a:buNone/>
              <a:defRPr sz="2667"/>
            </a:lvl4pPr>
            <a:lvl5pPr marL="2438047" indent="0">
              <a:buNone/>
              <a:defRPr sz="2667"/>
            </a:lvl5pPr>
            <a:lvl6pPr marL="3047558" indent="0">
              <a:buNone/>
              <a:defRPr sz="2667"/>
            </a:lvl6pPr>
            <a:lvl7pPr marL="3657070" indent="0">
              <a:buNone/>
              <a:defRPr sz="2667"/>
            </a:lvl7pPr>
            <a:lvl8pPr marL="4266581" indent="0">
              <a:buNone/>
              <a:defRPr sz="2667"/>
            </a:lvl8pPr>
            <a:lvl9pPr marL="487609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2B89-3D57-455F-8FE3-88FA147C01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41A8-2653-4414-8299-C08CF2A351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FB90-1AA2-4BC2-A0C7-3A9C9A002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5" tIns="60953" rIns="121905" bIns="6095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13E253-FE80-4FEF-8A80-E03D09C5CC38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A25E-340E-4D9A-85A2-B7C8D4B83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F43D4-440B-445D-9A64-037A402E5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5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144FD-8B34-4127-B608-85C28100D9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246D3-E253-4D47-B507-A290C20B8C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D7797-3CBD-4A02-9F48-000D977FF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B7A16-0D2D-4607-BC7E-2D57839DC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93E2E-BDF5-4537-980C-A25B1AC84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4F208-6D2A-4EF8-8286-D488710C19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F6EF2-1C7F-4A64-A2E5-F5112EFB0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73068-A720-42B2-8BB4-9D5CBA997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2BC3C-B08B-4918-ADE3-B1D911A689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EE9741-3BC5-45F7-8BC4-94301279EA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FF0B51-723A-4C8B-A232-43B4A2F570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FA90E-2E98-498C-A30F-D57F9FEEFD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48FF0-A662-47D0-AF11-518698E4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BE244-8AC0-4E5F-8453-9190ACB2E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6C147D-A665-4709-8542-3BD8E73C0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ACBD8-60D8-421A-B1CC-1F16E767C2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60006-16AC-4BE5-B559-3118F3D3B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563AF-BDAE-41C6-9B87-47D7B6A91A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8AF5C-2CC5-4092-9CFE-A96D05E8C5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B8DE4-F466-4A8F-B09D-E0F0167C4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072CD-FB47-48B9-9A83-68011A928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B7FB6-F365-4101-A0B9-998EB53B2F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AD286-C03D-47AC-BA21-E873C7A08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C7138F-2F84-4B9F-BC1B-4CFEC974DF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99B0A-0DCE-42FE-B7D7-A1866A68C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5AD3A-63E0-4B90-9BEB-68F07D3DC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6E590-7FAA-4FD6-8BFC-D338C958D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2E0854-8682-4D94-8C96-F96B3260E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91" tIns="60629" rIns="121291" bIns="60629" anchor="ctr"/>
          <a:lstStyle>
            <a:lvl1pPr algn="l">
              <a:defRPr/>
            </a:lvl1pPr>
          </a:lstStyle>
          <a:p>
            <a:pPr defTabSz="1212791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D82CA-122E-4C31-A398-3B6D52F2B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611EA-0A36-4AD1-A81F-07156374B7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5E8999-E3BA-456D-B288-28DFEE600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430C6-4884-4C0C-A409-13A432D0C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lIns="91378" tIns="45690" rIns="91378" bIns="45690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4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438913-86EB-4152-B928-4AD609E52C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0C457-5EE7-4794-AD82-A0353A3CD5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7"/>
            <a:ext cx="5389033" cy="639763"/>
          </a:xfrm>
          <a:prstGeom prst="rect">
            <a:avLst/>
          </a:prstGeom>
        </p:spPr>
        <p:txBody>
          <a:bodyPr lIns="91378" tIns="45690" rIns="91378" bIns="45690" anchor="b"/>
          <a:lstStyle>
            <a:lvl1pPr marL="0" indent="0">
              <a:buNone/>
              <a:defRPr sz="3200" b="1"/>
            </a:lvl1pPr>
            <a:lvl2pPr marL="609169" indent="0">
              <a:buNone/>
              <a:defRPr sz="2667" b="1"/>
            </a:lvl2pPr>
            <a:lvl3pPr marL="1218338" indent="0">
              <a:buNone/>
              <a:defRPr sz="2400" b="1"/>
            </a:lvl3pPr>
            <a:lvl4pPr marL="1827508" indent="0">
              <a:buNone/>
              <a:defRPr sz="2133" b="1"/>
            </a:lvl4pPr>
            <a:lvl5pPr marL="2436676" indent="0">
              <a:buNone/>
              <a:defRPr sz="2133" b="1"/>
            </a:lvl5pPr>
            <a:lvl6pPr marL="3045849" indent="0">
              <a:buNone/>
              <a:defRPr sz="2133" b="1"/>
            </a:lvl6pPr>
            <a:lvl7pPr marL="3655013" indent="0">
              <a:buNone/>
              <a:defRPr sz="2133" b="1"/>
            </a:lvl7pPr>
            <a:lvl8pPr marL="4264181" indent="0">
              <a:buNone/>
              <a:defRPr sz="2133" b="1"/>
            </a:lvl8pPr>
            <a:lvl9pPr marL="487335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80"/>
            <a:ext cx="5389033" cy="3951288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EF40B-888C-48EC-9A86-84026838CA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1BECB-1391-4DFE-B104-2F0579257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65279-69D6-4D42-8F21-7D4A423AC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1ABF0-F6C4-4B68-9D3B-98B06386C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1E888-8EA1-4235-A87A-2D5C65252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78" tIns="45690" rIns="91378" bIns="45690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B1187-1919-4D57-A57A-AF501AC37B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  <a:prstGeom prst="rect">
            <a:avLst/>
          </a:prstGeom>
        </p:spPr>
        <p:txBody>
          <a:bodyPr lIns="91378" tIns="45690" rIns="91378" bIns="45690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4267"/>
            </a:lvl1pPr>
            <a:lvl2pPr marL="609169" indent="0">
              <a:buNone/>
              <a:defRPr sz="3733"/>
            </a:lvl2pPr>
            <a:lvl3pPr marL="1218338" indent="0">
              <a:buNone/>
              <a:defRPr sz="3200"/>
            </a:lvl3pPr>
            <a:lvl4pPr marL="1827508" indent="0">
              <a:buNone/>
              <a:defRPr sz="2667"/>
            </a:lvl4pPr>
            <a:lvl5pPr marL="2436676" indent="0">
              <a:buNone/>
              <a:defRPr sz="2667"/>
            </a:lvl5pPr>
            <a:lvl6pPr marL="3045849" indent="0">
              <a:buNone/>
              <a:defRPr sz="2667"/>
            </a:lvl6pPr>
            <a:lvl7pPr marL="3655013" indent="0">
              <a:buNone/>
              <a:defRPr sz="2667"/>
            </a:lvl7pPr>
            <a:lvl8pPr marL="4264181" indent="0">
              <a:buNone/>
              <a:defRPr sz="2667"/>
            </a:lvl8pPr>
            <a:lvl9pPr marL="487335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378" tIns="45690" rIns="91378" bIns="45690"/>
          <a:lstStyle>
            <a:lvl1pPr marL="0" indent="0">
              <a:buNone/>
              <a:defRPr sz="1867"/>
            </a:lvl1pPr>
            <a:lvl2pPr marL="609169" indent="0">
              <a:buNone/>
              <a:defRPr sz="1600"/>
            </a:lvl2pPr>
            <a:lvl3pPr marL="1218338" indent="0">
              <a:buNone/>
              <a:defRPr sz="1333"/>
            </a:lvl3pPr>
            <a:lvl4pPr marL="1827508" indent="0">
              <a:buNone/>
              <a:defRPr sz="1200"/>
            </a:lvl4pPr>
            <a:lvl5pPr marL="2436676" indent="0">
              <a:buNone/>
              <a:defRPr sz="1200"/>
            </a:lvl5pPr>
            <a:lvl6pPr marL="3045849" indent="0">
              <a:buNone/>
              <a:defRPr sz="1200"/>
            </a:lvl6pPr>
            <a:lvl7pPr marL="3655013" indent="0">
              <a:buNone/>
              <a:defRPr sz="1200"/>
            </a:lvl7pPr>
            <a:lvl8pPr marL="4264181" indent="0">
              <a:buNone/>
              <a:defRPr sz="1200"/>
            </a:lvl8pPr>
            <a:lvl9pPr marL="487335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9AF91-6BFC-44BB-BFA2-844B6E211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ACCB2-A3A0-4606-8084-2D1691231F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E83F8-DBC4-459F-AEAD-A12A5E65B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F1E0E2-C340-4F62-9054-A87761B28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91" tIns="60629" rIns="121291" bIns="60629" anchor="ctr"/>
          <a:lstStyle>
            <a:lvl1pPr algn="l">
              <a:defRPr/>
            </a:lvl1pPr>
          </a:lstStyle>
          <a:p>
            <a:pPr defTabSz="1212791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20582-C151-4D81-91BB-8900499F1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4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3FDAE2D-C910-4551-A0A6-4748D99217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DE0869-DCE8-4261-8E04-13D148E390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BF783E1-1ACE-49A7-A5F0-E168D0415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E3CDBB7-CBD8-4D5D-9D48-6519D3285E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5"/>
            <a:ext cx="5389033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99608AB-04D6-4B64-9A42-2BEC06F37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9FD97E-1671-4910-8925-A6A4517A5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A3CA88E-A786-4131-AB6B-A2B3C130F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78" tIns="45690" rIns="91378" bIns="4569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DA4F8-6F69-4D35-A229-FA9F710A3F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C9556A5-1965-4866-86E6-61619EDF52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3B56C2C-95F3-4BEB-9020-684E4C25EB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1"/>
            <a:ext cx="4011084" cy="11620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6CA7268-552F-4E82-8E4D-0CD6EFC3E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4267"/>
            </a:lvl1pPr>
            <a:lvl2pPr marL="609511" indent="0">
              <a:buNone/>
              <a:defRPr sz="3733"/>
            </a:lvl2pPr>
            <a:lvl3pPr marL="1219023" indent="0">
              <a:buNone/>
              <a:defRPr sz="3200"/>
            </a:lvl3pPr>
            <a:lvl4pPr marL="1828534" indent="0">
              <a:buNone/>
              <a:defRPr sz="2667"/>
            </a:lvl4pPr>
            <a:lvl5pPr marL="2438047" indent="0">
              <a:buNone/>
              <a:defRPr sz="2667"/>
            </a:lvl5pPr>
            <a:lvl6pPr marL="3047558" indent="0">
              <a:buNone/>
              <a:defRPr sz="2667"/>
            </a:lvl6pPr>
            <a:lvl7pPr marL="3657070" indent="0">
              <a:buNone/>
              <a:defRPr sz="2667"/>
            </a:lvl7pPr>
            <a:lvl8pPr marL="4266581" indent="0">
              <a:buNone/>
              <a:defRPr sz="2667"/>
            </a:lvl8pPr>
            <a:lvl9pPr marL="487609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007AF8B-59DA-4F95-9F62-10E69C93F0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40077FD-75FB-46BE-AFDF-BBF2CC7A1E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CD10874-ADA1-479A-85E4-F0678C943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5" tIns="60953" rIns="121905" bIns="6095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09C23-F322-459B-83B1-5A36981192F4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5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5382A5-5880-4565-B24B-82DBFD053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ED862F-8507-4845-9D14-D817E2116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91" tIns="60629" rIns="121291" bIns="60629" anchor="ctr"/>
          <a:lstStyle>
            <a:lvl1pPr algn="l">
              <a:defRPr/>
            </a:lvl1pPr>
          </a:lstStyle>
          <a:p>
            <a:pPr defTabSz="1212791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25321-791B-4336-B2FF-3FA1727BA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2101C-964E-408D-A212-B37E3FA7A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6D37C-C046-4C82-AE6B-11FFD373C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483D04-6F36-425C-A202-C48B61F7A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24CEA-0384-4945-8DCF-68C3175AE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E2E5F-9675-4D81-8FA5-971229C4F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34D40-0859-4F87-AFAA-A1B5FD118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E3461-AFAF-4271-93AF-744F7353B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36ECE-BF18-4BC9-BAD5-E33CBFD84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3BB1F-4416-4CB3-91B9-C93E1FD933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93CFBB-A346-4133-8F89-C90EDFA575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4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BFA01-8B45-49C3-A620-E73A9E9DD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8C57E4B-13B8-4DD9-A689-EE755DD6DCF4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3BDD4DF-2425-4E3A-843A-B204FC047F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8E7D0563-6BD7-468D-A3D6-57442AF9F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344731EE-FF64-461A-8D7D-EC11A9238A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C53C4A04-0D3B-4C3F-8361-22E902A56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9D120201-0A14-4782-8A30-CE548C2A50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5D856CE8-BED7-44F8-9D28-DA5AB6B5A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35" tIns="60651" rIns="121335" bIns="60651" anchor="ctr"/>
          <a:lstStyle>
            <a:lvl1pPr algn="l">
              <a:defRPr/>
            </a:lvl1pPr>
          </a:lstStyle>
          <a:p>
            <a:pPr defTabSz="121324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43000" y="5126038"/>
            <a:ext cx="9910763" cy="1222375"/>
            <a:chOff x="1805761" y="5524743"/>
            <a:chExt cx="7918450" cy="1303096"/>
          </a:xfrm>
        </p:grpSpPr>
        <p:sp>
          <p:nvSpPr>
            <p:cNvPr id="6" name="Rectangle 25"/>
            <p:cNvSpPr/>
            <p:nvPr/>
          </p:nvSpPr>
          <p:spPr bwMode="auto">
            <a:xfrm>
              <a:off x="1805761" y="5524743"/>
              <a:ext cx="178333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/>
          </p:nvSpPr>
          <p:spPr bwMode="auto">
            <a:xfrm>
              <a:off x="3849110" y="5524743"/>
              <a:ext cx="1784600" cy="1301403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/>
          </p:nvSpPr>
          <p:spPr bwMode="auto">
            <a:xfrm>
              <a:off x="5896263" y="5524743"/>
              <a:ext cx="1784600" cy="130140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/>
          </p:nvSpPr>
          <p:spPr bwMode="auto">
            <a:xfrm>
              <a:off x="7940879" y="5524743"/>
              <a:ext cx="1783332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/>
        </p:nvPicPr>
        <p:blipFill>
          <a:blip r:embed="rId7"/>
          <a:srcRect l="38342" r="39293"/>
          <a:stretch>
            <a:fillRect/>
          </a:stretch>
        </p:blipFill>
        <p:spPr bwMode="auto">
          <a:xfrm>
            <a:off x="985838" y="1350963"/>
            <a:ext cx="20796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166" y="3090238"/>
            <a:ext cx="4868123" cy="687398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1217996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559405" algn="l"/>
                <a:tab pos="1120795" algn="l"/>
                <a:tab pos="1682183" algn="l"/>
                <a:tab pos="2243573" algn="l"/>
                <a:tab pos="2804959" algn="l"/>
                <a:tab pos="3366348" algn="l"/>
                <a:tab pos="3927736" algn="l"/>
                <a:tab pos="4489129" algn="l"/>
                <a:tab pos="5050514" algn="l"/>
                <a:tab pos="5611904" algn="l"/>
                <a:tab pos="6173291" algn="l"/>
                <a:tab pos="6734682" algn="l"/>
                <a:tab pos="7296068" algn="l"/>
                <a:tab pos="7857460" algn="l"/>
                <a:tab pos="8418846" algn="l"/>
                <a:tab pos="8980235" algn="l"/>
                <a:tab pos="9541623" algn="l"/>
                <a:tab pos="10103013" algn="l"/>
                <a:tab pos="10664400" algn="l"/>
                <a:tab pos="11225787" algn="l"/>
              </a:tabLst>
              <a:defRPr lang="en-US" sz="3867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157" y="3725640"/>
            <a:ext cx="4624402" cy="564287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1217996" rtl="0" fontAlgn="base">
              <a:spcBef>
                <a:spcPct val="50000"/>
              </a:spcBef>
              <a:spcAft>
                <a:spcPct val="0"/>
              </a:spcAft>
              <a:buNone/>
              <a:defRPr lang="en-US" sz="3067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60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0C331BA-B66C-4B48-A2DF-F71AB95C0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-7938" y="6350"/>
            <a:ext cx="12199938" cy="6775450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114264" tIns="57133" rIns="114264" bIns="57133"/>
          <a:lstStyle/>
          <a:p>
            <a:pPr defTabSz="1217996"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875" tIns="60937" rIns="121875" bIns="60937" anchor="ctr"/>
          <a:lstStyle>
            <a:lvl1pPr algn="l">
              <a:defRPr/>
            </a:lvl1pPr>
          </a:lstStyle>
          <a:p>
            <a:pPr defTabSz="1218712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508CF1-5B62-4466-94B4-AA92F0670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AFC15-967E-4B29-BF02-EA297D23A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F7AF0-74CC-43F0-B0DD-D8296F27FA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691588-A6AE-4AF4-BB27-4C6EAB21D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D0DC4-2450-4215-AE6E-AFA48CA320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F24C1-6F6A-4BCA-80EF-D74F9A91AF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9F745-60E5-4D03-9EF1-724CB32C2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27FA13-0EA6-4BB8-9630-438B9F491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20251-872A-4F07-A59C-161512C80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BC21D-81C6-490B-A38B-17F958C44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AF803DC-2076-481E-8FC5-C7C32BB62F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58981-69D8-45BA-B997-C56CF49F0A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EADFD-4A7E-49E4-83C5-60258F809D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4DE80-6367-49ED-A272-B7A8870BA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C1A08-945D-4195-BD41-4204E17DC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CEE42-247C-4CF5-8A58-94106988B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DC60C-22E3-4471-AACC-BEB1537D7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4A1CF6-CD1E-4855-AED8-2A2659BF5F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C816B-CFDB-4459-A98D-097DF5BAF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464B5-7430-4E4E-9DE6-9C2939751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24134-B318-4FCC-BCC1-F99188AC8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1AFB-46AC-4886-A506-6E5407AF2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lIns="91429" tIns="45715" rIns="91429" bIns="4571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8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096B048-FCBD-48C6-B989-E65FB66412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6373F7-6548-4DB2-B15B-6AF7ECA3CA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72CB5-8B17-4915-9FFB-180BB22FC8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E6FFC-49E5-446D-82BA-F365285043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EC720-47C5-4ED9-8B41-E8F92A3E5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8AE46-A7C1-4C57-B819-169A01CF3A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8F26B-B318-4E90-ADD2-DD869E17D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DF7457-20C5-4DBF-B965-0533A4A4D0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813353-5DE1-4B65-9694-706C83F4F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19D462-4229-47D7-A498-DF8867F8504A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20BC2BED-5286-4CE2-8495-FB98A231A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5800BEC-47F7-43D9-B46F-947055C71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6C765BA-1D62-40BD-9DD2-3AE7E9C68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0ACF2675-D9D3-40BA-8921-DA4CE3B5F1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250D067A-7A7C-4A9E-BD01-0B6B8D7148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7B01A50B-D34F-47A9-88FD-39BD1B91DC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7F62F61F-BC29-429F-BD21-BD128A2F9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5478A-73C2-4403-BAAA-F75EB98C2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45896-DD8B-4A9B-AEAD-CEF77ACAF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B4B31-4CB5-4657-AA91-8D9EC8D0BB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E2F0C-65BE-4DF7-BE33-74CB92A8C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E58D9-088E-4DE6-8A67-BC21BDEE2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5"/>
            <a:ext cx="5389033" cy="639763"/>
          </a:xfrm>
          <a:prstGeom prst="rect">
            <a:avLst/>
          </a:prstGeom>
        </p:spPr>
        <p:txBody>
          <a:bodyPr lIns="91429" tIns="45715" rIns="91429" bIns="45715" anchor="b"/>
          <a:lstStyle>
            <a:lvl1pPr marL="0" indent="0">
              <a:buNone/>
              <a:defRPr sz="3200" b="1"/>
            </a:lvl1pPr>
            <a:lvl2pPr marL="609511" indent="0">
              <a:buNone/>
              <a:defRPr sz="2667" b="1"/>
            </a:lvl2pPr>
            <a:lvl3pPr marL="1219023" indent="0">
              <a:buNone/>
              <a:defRPr sz="2400" b="1"/>
            </a:lvl3pPr>
            <a:lvl4pPr marL="1828534" indent="0">
              <a:buNone/>
              <a:defRPr sz="2133" b="1"/>
            </a:lvl4pPr>
            <a:lvl5pPr marL="2438047" indent="0">
              <a:buNone/>
              <a:defRPr sz="2133" b="1"/>
            </a:lvl5pPr>
            <a:lvl6pPr marL="3047558" indent="0">
              <a:buNone/>
              <a:defRPr sz="2133" b="1"/>
            </a:lvl6pPr>
            <a:lvl7pPr marL="3657070" indent="0">
              <a:buNone/>
              <a:defRPr sz="2133" b="1"/>
            </a:lvl7pPr>
            <a:lvl8pPr marL="4266581" indent="0">
              <a:buNone/>
              <a:defRPr sz="2133" b="1"/>
            </a:lvl8pPr>
            <a:lvl9pPr marL="4876093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A93EB05-8EFC-41DD-8372-DB337B60E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C4C8B-7D95-4749-AACB-9649B8818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A618B-38A3-4F2A-9CB7-D79797540B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1EA51-A087-4B7E-83E1-888BB0D82E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DABFE5-AEAF-4629-B092-01C28DA8AD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DE17B1-4871-4242-9C63-086D9968E4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18F01-97D9-4585-961B-A82DF41FD8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4285AC-1353-4A8E-A7B8-128BDFC48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6597C6-CDCC-4963-98B7-4700B0FF2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57" tIns="60663" rIns="121357" bIns="60663" anchor="ctr"/>
          <a:lstStyle>
            <a:lvl1pPr algn="l">
              <a:defRPr/>
            </a:lvl1pPr>
          </a:lstStyle>
          <a:p>
            <a:pPr defTabSz="1213475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F8075-99F4-45A0-B6B0-6A8CB48FF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3" y="9163"/>
            <a:ext cx="9522092" cy="900471"/>
          </a:xfrm>
          <a:prstGeom prst="rect">
            <a:avLst/>
          </a:prstGeom>
        </p:spPr>
        <p:txBody>
          <a:bodyPr lIns="102398" tIns="51199" rIns="102398" bIns="51199">
            <a:normAutofit/>
          </a:bodyPr>
          <a:lstStyle>
            <a:lvl1pPr marL="13747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102398" tIns="51199" rIns="102398" bIns="511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E24A8-F938-4749-B9D7-5F6B5E729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E91613A-AD48-402D-A1F2-0A14AAB889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9" y="9163"/>
            <a:ext cx="9522092" cy="900471"/>
          </a:xfrm>
          <a:prstGeom prst="rect">
            <a:avLst/>
          </a:prstGeom>
        </p:spPr>
        <p:txBody>
          <a:bodyPr lIns="102411" tIns="51206" rIns="102411" bIns="51206">
            <a:normAutofit/>
          </a:bodyPr>
          <a:lstStyle>
            <a:lvl1pPr marL="137493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102411" tIns="51206" rIns="102411" bIns="51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33"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24AE0E-17B2-488E-B625-A7135B4D58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-3935" y="9164"/>
            <a:ext cx="9522092" cy="900469"/>
          </a:xfrm>
          <a:prstGeom prst="rect">
            <a:avLst/>
          </a:prstGeom>
        </p:spPr>
        <p:txBody>
          <a:bodyPr lIns="91405" tIns="45703" rIns="91405" bIns="45703">
            <a:normAutofit/>
          </a:bodyPr>
          <a:lstStyle>
            <a:lvl1pPr marL="122716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6025" y="6519863"/>
            <a:ext cx="819150" cy="365125"/>
          </a:xfrm>
        </p:spPr>
        <p:txBody>
          <a:bodyPr lIns="91405" tIns="45703" rIns="91405" bIns="4570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981720B-414C-4F11-99C0-26F59D3536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0E049-1B15-4428-B2C1-1D0F6016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B3D1C8-2C97-4A00-AC98-784DB987E1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3476B-45F8-4D42-9813-555401FB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4952A-3EA2-45CC-A3C5-5804BCDF19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F2F1A-18C4-4691-96F3-F2B9E745A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8279F5-8757-4924-9473-063865BCA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1EBD2-139A-4AB2-9573-CCC1946EF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D9966-458A-4B6F-BC2F-A11DA17937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103EFDD-4867-4EEF-BC7E-47EDEF5B54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988B5-C4CE-43E1-86B9-617A8B02A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2ABB3-9C7A-401B-A7BB-9B30E46D72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E7782-B8C8-47F8-A123-89030EF94C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7BE4A9-3BD9-4B75-B407-3AA851623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45BA3-8848-4CF4-AEC5-FE5E760BF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AB8E5-D8EC-4185-B44D-98890416B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FF3882-5FC9-4C2E-B695-A782388BD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FD5B5-AD58-4B21-9D79-E248F87A6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76" tIns="45689" rIns="91376" bIns="45689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1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49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8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1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3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1C9A7-A768-47D1-9753-FE8159A56F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265CB5-1431-4AA3-AF3E-B0C9EC855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A3B73CA-CB8B-4702-BE6E-9B1DFE308A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7" cy="639763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3200" b="1"/>
            </a:lvl1pPr>
            <a:lvl2pPr marL="609162" indent="0">
              <a:buNone/>
              <a:defRPr sz="2667" b="1"/>
            </a:lvl2pPr>
            <a:lvl3pPr marL="1218328" indent="0">
              <a:buNone/>
              <a:defRPr sz="2400" b="1"/>
            </a:lvl3pPr>
            <a:lvl4pPr marL="1827490" indent="0">
              <a:buNone/>
              <a:defRPr sz="2133" b="1"/>
            </a:lvl4pPr>
            <a:lvl5pPr marL="2436655" indent="0">
              <a:buNone/>
              <a:defRPr sz="2133" b="1"/>
            </a:lvl5pPr>
            <a:lvl6pPr marL="3045816" indent="0">
              <a:buNone/>
              <a:defRPr sz="2133" b="1"/>
            </a:lvl6pPr>
            <a:lvl7pPr marL="3654982" indent="0">
              <a:buNone/>
              <a:defRPr sz="2133" b="1"/>
            </a:lvl7pPr>
            <a:lvl8pPr marL="4264145" indent="0">
              <a:buNone/>
              <a:defRPr sz="2133" b="1"/>
            </a:lvl8pPr>
            <a:lvl9pPr marL="4873310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  <a:prstGeom prst="rect">
            <a:avLst/>
          </a:prstGeom>
        </p:spPr>
        <p:txBody>
          <a:bodyPr lIns="91376" tIns="45689" rIns="91376" bIns="45689" anchor="b"/>
          <a:lstStyle>
            <a:lvl1pPr marL="0" indent="0">
              <a:buNone/>
              <a:defRPr sz="3200" b="1"/>
            </a:lvl1pPr>
            <a:lvl2pPr marL="609162" indent="0">
              <a:buNone/>
              <a:defRPr sz="2667" b="1"/>
            </a:lvl2pPr>
            <a:lvl3pPr marL="1218328" indent="0">
              <a:buNone/>
              <a:defRPr sz="2400" b="1"/>
            </a:lvl3pPr>
            <a:lvl4pPr marL="1827490" indent="0">
              <a:buNone/>
              <a:defRPr sz="2133" b="1"/>
            </a:lvl4pPr>
            <a:lvl5pPr marL="2436655" indent="0">
              <a:buNone/>
              <a:defRPr sz="2133" b="1"/>
            </a:lvl5pPr>
            <a:lvl6pPr marL="3045816" indent="0">
              <a:buNone/>
              <a:defRPr sz="2133" b="1"/>
            </a:lvl6pPr>
            <a:lvl7pPr marL="3654982" indent="0">
              <a:buNone/>
              <a:defRPr sz="2133" b="1"/>
            </a:lvl7pPr>
            <a:lvl8pPr marL="4264145" indent="0">
              <a:buNone/>
              <a:defRPr sz="2133" b="1"/>
            </a:lvl8pPr>
            <a:lvl9pPr marL="4873310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9"/>
            <a:ext cx="5389033" cy="3951288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D1475-F02B-4DA9-88AD-EB873832C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873B6D-148F-4848-8E0A-363C23F89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676F9-686D-4DB8-BCE2-5F0541B26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7CF783-1993-481C-B33E-07B80F56D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E980F-919E-4527-8A6D-9BB69F6204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  <a:prstGeom prst="rect">
            <a:avLst/>
          </a:prstGeom>
        </p:spPr>
        <p:txBody>
          <a:bodyPr lIns="91376" tIns="45689" rIns="91376" bIns="45689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2"/>
            <a:ext cx="6815667" cy="5853113"/>
          </a:xfrm>
          <a:prstGeom prst="rect">
            <a:avLst/>
          </a:prstGeom>
        </p:spPr>
        <p:txBody>
          <a:bodyPr lIns="91376" tIns="45689" rIns="91376" bIns="45689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7" y="1435113"/>
            <a:ext cx="4011084" cy="4691063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1867"/>
            </a:lvl1pPr>
            <a:lvl2pPr marL="609162" indent="0">
              <a:buNone/>
              <a:defRPr sz="1600"/>
            </a:lvl2pPr>
            <a:lvl3pPr marL="1218328" indent="0">
              <a:buNone/>
              <a:defRPr sz="1333"/>
            </a:lvl3pPr>
            <a:lvl4pPr marL="1827490" indent="0">
              <a:buNone/>
              <a:defRPr sz="1200"/>
            </a:lvl4pPr>
            <a:lvl5pPr marL="2436655" indent="0">
              <a:buNone/>
              <a:defRPr sz="1200"/>
            </a:lvl5pPr>
            <a:lvl6pPr marL="3045816" indent="0">
              <a:buNone/>
              <a:defRPr sz="1200"/>
            </a:lvl6pPr>
            <a:lvl7pPr marL="3654982" indent="0">
              <a:buNone/>
              <a:defRPr sz="1200"/>
            </a:lvl7pPr>
            <a:lvl8pPr marL="4264145" indent="0">
              <a:buNone/>
              <a:defRPr sz="1200"/>
            </a:lvl8pPr>
            <a:lvl9pPr marL="487331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02B49-FE27-4F61-A29A-ADA8B2FBE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4"/>
            <a:ext cx="7315200" cy="566739"/>
          </a:xfrm>
          <a:prstGeom prst="rect">
            <a:avLst/>
          </a:prstGeom>
        </p:spPr>
        <p:txBody>
          <a:bodyPr lIns="91376" tIns="45689" rIns="91376" bIns="45689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4267"/>
            </a:lvl1pPr>
            <a:lvl2pPr marL="609162" indent="0">
              <a:buNone/>
              <a:defRPr sz="3733"/>
            </a:lvl2pPr>
            <a:lvl3pPr marL="1218328" indent="0">
              <a:buNone/>
              <a:defRPr sz="3200"/>
            </a:lvl3pPr>
            <a:lvl4pPr marL="1827490" indent="0">
              <a:buNone/>
              <a:defRPr sz="2667"/>
            </a:lvl4pPr>
            <a:lvl5pPr marL="2436655" indent="0">
              <a:buNone/>
              <a:defRPr sz="2667"/>
            </a:lvl5pPr>
            <a:lvl6pPr marL="3045816" indent="0">
              <a:buNone/>
              <a:defRPr sz="2667"/>
            </a:lvl6pPr>
            <a:lvl7pPr marL="3654982" indent="0">
              <a:buNone/>
              <a:defRPr sz="2667"/>
            </a:lvl7pPr>
            <a:lvl8pPr marL="4264145" indent="0">
              <a:buNone/>
              <a:defRPr sz="2667"/>
            </a:lvl8pPr>
            <a:lvl9pPr marL="4873310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42"/>
            <a:ext cx="7315200" cy="804863"/>
          </a:xfrm>
          <a:prstGeom prst="rect">
            <a:avLst/>
          </a:prstGeom>
        </p:spPr>
        <p:txBody>
          <a:bodyPr lIns="91376" tIns="45689" rIns="91376" bIns="45689"/>
          <a:lstStyle>
            <a:lvl1pPr marL="0" indent="0">
              <a:buNone/>
              <a:defRPr sz="1867"/>
            </a:lvl1pPr>
            <a:lvl2pPr marL="609162" indent="0">
              <a:buNone/>
              <a:defRPr sz="1600"/>
            </a:lvl2pPr>
            <a:lvl3pPr marL="1218328" indent="0">
              <a:buNone/>
              <a:defRPr sz="1333"/>
            </a:lvl3pPr>
            <a:lvl4pPr marL="1827490" indent="0">
              <a:buNone/>
              <a:defRPr sz="1200"/>
            </a:lvl4pPr>
            <a:lvl5pPr marL="2436655" indent="0">
              <a:buNone/>
              <a:defRPr sz="1200"/>
            </a:lvl5pPr>
            <a:lvl6pPr marL="3045816" indent="0">
              <a:buNone/>
              <a:defRPr sz="1200"/>
            </a:lvl6pPr>
            <a:lvl7pPr marL="3654982" indent="0">
              <a:buNone/>
              <a:defRPr sz="1200"/>
            </a:lvl7pPr>
            <a:lvl8pPr marL="4264145" indent="0">
              <a:buNone/>
              <a:defRPr sz="1200"/>
            </a:lvl8pPr>
            <a:lvl9pPr marL="487331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41DA4-C93C-414F-9271-0C7040D68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86B7C-48B3-4957-820A-F21A50177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  <a:prstGeom prst="rect">
            <a:avLst/>
          </a:prstGeom>
        </p:spPr>
        <p:txBody>
          <a:bodyPr vert="eaVert" lIns="91376" tIns="45689" rIns="91376" bIns="4568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76" tIns="45689" rIns="91376" bIns="456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BE22F-4D0E-49B8-BA66-66C9C6366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835" tIns="60919" rIns="121835" bIns="60919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5E29E82-5AF1-4C06-8828-1FEAACD3E088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2817EBC-4DC9-4E6D-B6A4-1802806222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288" tIns="60629" rIns="121288" bIns="60629" anchor="ctr"/>
          <a:lstStyle>
            <a:lvl1pPr algn="l">
              <a:defRPr/>
            </a:lvl1pPr>
          </a:lstStyle>
          <a:p>
            <a:pPr defTabSz="121278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2DA63-C0D3-406F-9BDB-047F94F17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CB873DF-6C94-4887-AF19-B7337301E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B0F0B943-6F2B-4CB0-B34D-AD67917694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3E17546E-1740-4099-ACFF-2CEF68ABA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456988" y="285750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BEA19368-2004-410A-8A63-C4D989DFF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72" tIns="60671" rIns="121372" bIns="60671" anchor="ctr"/>
          <a:lstStyle>
            <a:lvl1pPr algn="l">
              <a:defRPr/>
            </a:lvl1pPr>
          </a:lstStyle>
          <a:p>
            <a:pPr defTabSz="121362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98007DB4-B077-49F0-A4E3-89A3BAD31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379200" y="285750"/>
            <a:ext cx="766763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AA3F8AB1-324C-43C0-A7D1-4D9366324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8B190B-D940-4027-A130-2FA32882B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7BE37-0F3B-4877-821F-C3E26C410F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lIns="91428" tIns="45714" rIns="91428" bIns="45714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EDF13-CA1B-48C6-AA56-F56D32F4B7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51"/>
            <a:ext cx="4011084" cy="1162051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5A8857E-D8C7-4733-B890-8F2185367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E2BD2-12CC-4D31-A616-963227791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3200" b="1"/>
            </a:lvl1pPr>
            <a:lvl2pPr marL="609506" indent="0">
              <a:buNone/>
              <a:defRPr sz="2667" b="1"/>
            </a:lvl2pPr>
            <a:lvl3pPr marL="1219012" indent="0">
              <a:buNone/>
              <a:defRPr sz="2400" b="1"/>
            </a:lvl3pPr>
            <a:lvl4pPr marL="1828520" indent="0">
              <a:buNone/>
              <a:defRPr sz="2133" b="1"/>
            </a:lvl4pPr>
            <a:lvl5pPr marL="2438026" indent="0">
              <a:buNone/>
              <a:defRPr sz="2133" b="1"/>
            </a:lvl5pPr>
            <a:lvl6pPr marL="3047532" indent="0">
              <a:buNone/>
              <a:defRPr sz="2133" b="1"/>
            </a:lvl6pPr>
            <a:lvl7pPr marL="3657039" indent="0">
              <a:buNone/>
              <a:defRPr sz="2133" b="1"/>
            </a:lvl7pPr>
            <a:lvl8pPr marL="4266545" indent="0">
              <a:buNone/>
              <a:defRPr sz="2133" b="1"/>
            </a:lvl8pPr>
            <a:lvl9pPr marL="487605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3200" b="1"/>
            </a:lvl1pPr>
            <a:lvl2pPr marL="609506" indent="0">
              <a:buNone/>
              <a:defRPr sz="2667" b="1"/>
            </a:lvl2pPr>
            <a:lvl3pPr marL="1219012" indent="0">
              <a:buNone/>
              <a:defRPr sz="2400" b="1"/>
            </a:lvl3pPr>
            <a:lvl4pPr marL="1828520" indent="0">
              <a:buNone/>
              <a:defRPr sz="2133" b="1"/>
            </a:lvl4pPr>
            <a:lvl5pPr marL="2438026" indent="0">
              <a:buNone/>
              <a:defRPr sz="2133" b="1"/>
            </a:lvl5pPr>
            <a:lvl6pPr marL="3047532" indent="0">
              <a:buNone/>
              <a:defRPr sz="2133" b="1"/>
            </a:lvl6pPr>
            <a:lvl7pPr marL="3657039" indent="0">
              <a:buNone/>
              <a:defRPr sz="2133" b="1"/>
            </a:lvl7pPr>
            <a:lvl8pPr marL="4266545" indent="0">
              <a:buNone/>
              <a:defRPr sz="2133" b="1"/>
            </a:lvl8pPr>
            <a:lvl9pPr marL="487605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9A508D-80AF-4209-9F15-BA91ED8D6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604D7-9D5C-4527-993C-DC97A0B8E5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03CA34-067D-49D2-A075-5BE7FE368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142D7-2514-48C5-9128-EF85E5D038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BC06A5-FCBE-4392-994F-D847BCC5DE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867"/>
            </a:lvl1pPr>
            <a:lvl2pPr marL="609506" indent="0">
              <a:buNone/>
              <a:defRPr sz="1600"/>
            </a:lvl2pPr>
            <a:lvl3pPr marL="1219012" indent="0">
              <a:buNone/>
              <a:defRPr sz="1333"/>
            </a:lvl3pPr>
            <a:lvl4pPr marL="1828520" indent="0">
              <a:buNone/>
              <a:defRPr sz="1200"/>
            </a:lvl4pPr>
            <a:lvl5pPr marL="2438026" indent="0">
              <a:buNone/>
              <a:defRPr sz="1200"/>
            </a:lvl5pPr>
            <a:lvl6pPr marL="3047532" indent="0">
              <a:buNone/>
              <a:defRPr sz="1200"/>
            </a:lvl6pPr>
            <a:lvl7pPr marL="3657039" indent="0">
              <a:buNone/>
              <a:defRPr sz="1200"/>
            </a:lvl7pPr>
            <a:lvl8pPr marL="4266545" indent="0">
              <a:buNone/>
              <a:defRPr sz="1200"/>
            </a:lvl8pPr>
            <a:lvl9pPr marL="487605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006BA-9B0D-4B2E-8901-7DCE50F68D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7315200" cy="566739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0" y="612775"/>
            <a:ext cx="7315200" cy="41148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4267"/>
            </a:lvl1pPr>
            <a:lvl2pPr marL="609506" indent="0">
              <a:buNone/>
              <a:defRPr sz="3733"/>
            </a:lvl2pPr>
            <a:lvl3pPr marL="1219012" indent="0">
              <a:buNone/>
              <a:defRPr sz="3200"/>
            </a:lvl3pPr>
            <a:lvl4pPr marL="1828520" indent="0">
              <a:buNone/>
              <a:defRPr sz="2667"/>
            </a:lvl4pPr>
            <a:lvl5pPr marL="2438026" indent="0">
              <a:buNone/>
              <a:defRPr sz="2667"/>
            </a:lvl5pPr>
            <a:lvl6pPr marL="3047532" indent="0">
              <a:buNone/>
              <a:defRPr sz="2667"/>
            </a:lvl6pPr>
            <a:lvl7pPr marL="3657039" indent="0">
              <a:buNone/>
              <a:defRPr sz="2667"/>
            </a:lvl7pPr>
            <a:lvl8pPr marL="4266545" indent="0">
              <a:buNone/>
              <a:defRPr sz="2667"/>
            </a:lvl8pPr>
            <a:lvl9pPr marL="4876051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0" y="5367339"/>
            <a:ext cx="7315200" cy="804863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867"/>
            </a:lvl1pPr>
            <a:lvl2pPr marL="609506" indent="0">
              <a:buNone/>
              <a:defRPr sz="1600"/>
            </a:lvl2pPr>
            <a:lvl3pPr marL="1219012" indent="0">
              <a:buNone/>
              <a:defRPr sz="1333"/>
            </a:lvl3pPr>
            <a:lvl4pPr marL="1828520" indent="0">
              <a:buNone/>
              <a:defRPr sz="1200"/>
            </a:lvl4pPr>
            <a:lvl5pPr marL="2438026" indent="0">
              <a:buNone/>
              <a:defRPr sz="1200"/>
            </a:lvl5pPr>
            <a:lvl6pPr marL="3047532" indent="0">
              <a:buNone/>
              <a:defRPr sz="1200"/>
            </a:lvl6pPr>
            <a:lvl7pPr marL="3657039" indent="0">
              <a:buNone/>
              <a:defRPr sz="1200"/>
            </a:lvl7pPr>
            <a:lvl8pPr marL="4266545" indent="0">
              <a:buNone/>
              <a:defRPr sz="1200"/>
            </a:lvl8pPr>
            <a:lvl9pPr marL="487605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10FC8-9B7B-45FE-85B0-560352AD07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0B75B1-6156-4CAC-94E4-F2B639471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952ED-3CA6-4245-A6E2-16BA14430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lIns="91429" tIns="45715" rIns="91429" bIns="4571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4267"/>
            </a:lvl1pPr>
            <a:lvl2pPr marL="609511" indent="0">
              <a:buNone/>
              <a:defRPr sz="3733"/>
            </a:lvl2pPr>
            <a:lvl3pPr marL="1219023" indent="0">
              <a:buNone/>
              <a:defRPr sz="3200"/>
            </a:lvl3pPr>
            <a:lvl4pPr marL="1828534" indent="0">
              <a:buNone/>
              <a:defRPr sz="2667"/>
            </a:lvl4pPr>
            <a:lvl5pPr marL="2438047" indent="0">
              <a:buNone/>
              <a:defRPr sz="2667"/>
            </a:lvl5pPr>
            <a:lvl6pPr marL="3047558" indent="0">
              <a:buNone/>
              <a:defRPr sz="2667"/>
            </a:lvl6pPr>
            <a:lvl7pPr marL="3657070" indent="0">
              <a:buNone/>
              <a:defRPr sz="2667"/>
            </a:lvl7pPr>
            <a:lvl8pPr marL="4266581" indent="0">
              <a:buNone/>
              <a:defRPr sz="2667"/>
            </a:lvl8pPr>
            <a:lvl9pPr marL="4876093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None/>
              <a:defRPr sz="1867"/>
            </a:lvl1pPr>
            <a:lvl2pPr marL="609511" indent="0">
              <a:buNone/>
              <a:defRPr sz="1600"/>
            </a:lvl2pPr>
            <a:lvl3pPr marL="1219023" indent="0">
              <a:buNone/>
              <a:defRPr sz="1333"/>
            </a:lvl3pPr>
            <a:lvl4pPr marL="1828534" indent="0">
              <a:buNone/>
              <a:defRPr sz="1200"/>
            </a:lvl4pPr>
            <a:lvl5pPr marL="2438047" indent="0">
              <a:buNone/>
              <a:defRPr sz="1200"/>
            </a:lvl5pPr>
            <a:lvl6pPr marL="3047558" indent="0">
              <a:buNone/>
              <a:defRPr sz="1200"/>
            </a:lvl6pPr>
            <a:lvl7pPr marL="3657070" indent="0">
              <a:buNone/>
              <a:defRPr sz="1200"/>
            </a:lvl7pPr>
            <a:lvl8pPr marL="4266581" indent="0">
              <a:buNone/>
              <a:defRPr sz="1200"/>
            </a:lvl8pPr>
            <a:lvl9pPr marL="487609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F6DB8B-7DFE-44DE-B3FA-AD1A365486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4" tIns="60952" rIns="121904" bIns="60952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41EA41B-1AEF-45E6-BC02-DC9BAF78944B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56" tIns="60663" rIns="121356" bIns="60663" anchor="ctr"/>
          <a:lstStyle>
            <a:lvl1pPr algn="l">
              <a:defRPr/>
            </a:lvl1pPr>
          </a:lstStyle>
          <a:p>
            <a:pPr defTabSz="1213464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D74059-81C8-46D1-9107-26DF6BD14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40F4FC-F0F2-4CDE-8AAB-4E35E9F74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5AEE8-F66F-44A0-B120-4BB1EED3C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F6F87-FB77-474F-BBBD-574F2BC5C1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34F22-250F-4EA0-A617-18577B71C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C24E92-6953-4B80-8B50-1DF6EEB96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17248-F8E3-4803-99F7-90C54F7F0D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891E1D-C6FE-48D4-B182-6333BF9F0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AFF6E-D08D-4121-9C0F-C7189500FF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F62AF19-3DB6-4AE1-ABD7-840B10B2F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5141B1-1FFB-4AE5-A81B-21ACF2C90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E1871-D2AA-4AAB-AC39-3131FB982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DBFDA-EC52-4C5B-816C-52B467B14E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03A7D-1143-4DC3-8AB4-61117C106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F4266-06F3-45CF-8A17-057B2D8774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207EC-E6A3-4C71-8D89-2BA92FE7B3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2C117-D5D0-4A01-B2F3-2E888CB99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lIns="91389" tIns="45695" rIns="91389" bIns="45695"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2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9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45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6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393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C4B212-EB16-4CCF-ACDF-AE1C662DF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255A3-53E4-413C-9B5D-9540192B8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  <a:prstGeom prst="rect">
            <a:avLst/>
          </a:prstGeom>
        </p:spPr>
        <p:txBody>
          <a:bodyPr lIns="91389" tIns="45695" rIns="91389" bIns="45695" anchor="b"/>
          <a:lstStyle>
            <a:lvl1pPr marL="0" indent="0">
              <a:buNone/>
              <a:defRPr sz="3200" b="1"/>
            </a:lvl1pPr>
            <a:lvl2pPr marL="609242" indent="0">
              <a:buNone/>
              <a:defRPr sz="2667" b="1"/>
            </a:lvl2pPr>
            <a:lvl3pPr marL="1218484" indent="0">
              <a:buNone/>
              <a:defRPr sz="2400" b="1"/>
            </a:lvl3pPr>
            <a:lvl4pPr marL="1827726" indent="0">
              <a:buNone/>
              <a:defRPr sz="2133" b="1"/>
            </a:lvl4pPr>
            <a:lvl5pPr marL="2436968" indent="0">
              <a:buNone/>
              <a:defRPr sz="2133" b="1"/>
            </a:lvl5pPr>
            <a:lvl6pPr marL="3046215" indent="0">
              <a:buNone/>
              <a:defRPr sz="2133" b="1"/>
            </a:lvl6pPr>
            <a:lvl7pPr marL="3655451" indent="0">
              <a:buNone/>
              <a:defRPr sz="2133" b="1"/>
            </a:lvl7pPr>
            <a:lvl8pPr marL="4264693" indent="0">
              <a:buNone/>
              <a:defRPr sz="2133" b="1"/>
            </a:lvl8pPr>
            <a:lvl9pPr marL="4873937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9"/>
            <a:ext cx="5389033" cy="3951288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EC5C6-E267-43C2-9193-0F19121F1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9200-2248-40C1-9535-49825F3A27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29" tIns="45715" rIns="91429" bIns="4571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9" tIns="45715" rIns="91429" bIns="45715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165A013-B469-4CBB-8710-CC8DF7013E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3935E-76D8-430A-930B-93A78E854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7CB51-EFCB-458B-9668-0E8D517E59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E57580-52DB-4E62-870D-ECA246217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423650" y="333375"/>
            <a:ext cx="76835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13AD6-1A5B-41EF-9D10-CFDE8B32F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3" y="273049"/>
            <a:ext cx="4011084" cy="1162051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  <a:prstGeom prst="rect">
            <a:avLst/>
          </a:prstGeom>
        </p:spPr>
        <p:txBody>
          <a:bodyPr lIns="91389" tIns="45695" rIns="91389" bIns="45695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3" y="1435110"/>
            <a:ext cx="4011084" cy="46910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A076B-6D2E-4731-86AF-D5892A2B11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1389" tIns="45695" rIns="91389" bIns="45695"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4267"/>
            </a:lvl1pPr>
            <a:lvl2pPr marL="609242" indent="0">
              <a:buNone/>
              <a:defRPr sz="3733"/>
            </a:lvl2pPr>
            <a:lvl3pPr marL="1218484" indent="0">
              <a:buNone/>
              <a:defRPr sz="3200"/>
            </a:lvl3pPr>
            <a:lvl4pPr marL="1827726" indent="0">
              <a:buNone/>
              <a:defRPr sz="2667"/>
            </a:lvl4pPr>
            <a:lvl5pPr marL="2436968" indent="0">
              <a:buNone/>
              <a:defRPr sz="2667"/>
            </a:lvl5pPr>
            <a:lvl6pPr marL="3046215" indent="0">
              <a:buNone/>
              <a:defRPr sz="2667"/>
            </a:lvl6pPr>
            <a:lvl7pPr marL="3655451" indent="0">
              <a:buNone/>
              <a:defRPr sz="2667"/>
            </a:lvl7pPr>
            <a:lvl8pPr marL="4264693" indent="0">
              <a:buNone/>
              <a:defRPr sz="2667"/>
            </a:lvl8pPr>
            <a:lvl9pPr marL="4873937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389" tIns="45695" rIns="91389" bIns="45695"/>
          <a:lstStyle>
            <a:lvl1pPr marL="0" indent="0">
              <a:buNone/>
              <a:defRPr sz="1867"/>
            </a:lvl1pPr>
            <a:lvl2pPr marL="609242" indent="0">
              <a:buNone/>
              <a:defRPr sz="1600"/>
            </a:lvl2pPr>
            <a:lvl3pPr marL="1218484" indent="0">
              <a:buNone/>
              <a:defRPr sz="1333"/>
            </a:lvl3pPr>
            <a:lvl4pPr marL="1827726" indent="0">
              <a:buNone/>
              <a:defRPr sz="1200"/>
            </a:lvl4pPr>
            <a:lvl5pPr marL="2436968" indent="0">
              <a:buNone/>
              <a:defRPr sz="1200"/>
            </a:lvl5pPr>
            <a:lvl6pPr marL="3046215" indent="0">
              <a:buNone/>
              <a:defRPr sz="1200"/>
            </a:lvl6pPr>
            <a:lvl7pPr marL="3655451" indent="0">
              <a:buNone/>
              <a:defRPr sz="1200"/>
            </a:lvl7pPr>
            <a:lvl8pPr marL="4264693" indent="0">
              <a:buNone/>
              <a:defRPr sz="1200"/>
            </a:lvl8pPr>
            <a:lvl9pPr marL="487393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1D50D-0755-4BFB-B6DB-3AFC9B106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4176C6-19A7-49C0-8EE7-F5F27C190D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389" tIns="45695" rIns="91389" bIns="4569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188700-3BDD-4FDB-8866-4E88FB882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05" tIns="60636" rIns="121305" bIns="60636" anchor="ctr"/>
          <a:lstStyle>
            <a:lvl1pPr algn="l">
              <a:defRPr/>
            </a:lvl1pPr>
          </a:lstStyle>
          <a:p>
            <a:pPr defTabSz="1212936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95063" y="6356350"/>
            <a:ext cx="585787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4717E-B8B0-430E-BE3A-3974438E0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527CB-D67F-4629-8548-A5E01E905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 lIns="121905" tIns="60953" rIns="121905" bIns="60953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A70EDCB-62F8-44CF-93B2-33F99C7CF8B1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EE928C-BC07-43D2-81DB-3A806BA4C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0C70A-CC8A-44D8-8918-3D98EAB0F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B7E30-D06B-4C28-8908-A6AF4ECF3A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0CFA4-D5ED-4970-A6F8-46BD9D518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41A9EC-4457-4717-9183-0501127600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1A7B9-AF73-44D0-A259-84B8968764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178E7-F353-4713-A456-22B8CF07CC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602B8-7314-4112-BF1A-1C0E2B5E89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3F812-51B7-44C1-8F6A-76DAF61F45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4CCDA-6AC1-4A37-AD69-5AE608FDA1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15685" y="115891"/>
            <a:ext cx="8640961" cy="720725"/>
          </a:xfrm>
          <a:prstGeom prst="rect">
            <a:avLst/>
          </a:prstGeom>
        </p:spPr>
        <p:txBody>
          <a:bodyPr lIns="91429" tIns="45715" rIns="91429" bIns="45715" anchor="ctr"/>
          <a:lstStyle>
            <a:lvl1pPr marL="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 marL="609511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 marL="1219023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 marL="1828534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2438047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84370-B1EE-4761-91A3-2C5147F4CB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648AA-D739-437E-8356-0C28C0F7A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A7F09B-E70A-47F0-924D-350372E9F0BF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3502-CC4D-4849-A285-59310BBAD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92075" y="6356350"/>
            <a:ext cx="9491663" cy="101600"/>
            <a:chOff x="-80576" y="4611991"/>
            <a:chExt cx="7334837" cy="65412"/>
          </a:xfrm>
        </p:grpSpPr>
        <p:cxnSp>
          <p:nvCxnSpPr>
            <p:cNvPr id="5" name="Straight Connector 17"/>
            <p:cNvCxnSpPr/>
            <p:nvPr/>
          </p:nvCxnSpPr>
          <p:spPr>
            <a:xfrm>
              <a:off x="668979" y="4628344"/>
              <a:ext cx="658528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>
              <a:off x="668979" y="4677403"/>
              <a:ext cx="6585282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>
              <a:off x="-80576" y="4677403"/>
              <a:ext cx="331227" cy="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0"/>
            <p:cNvCxnSpPr/>
            <p:nvPr/>
          </p:nvCxnSpPr>
          <p:spPr>
            <a:xfrm>
              <a:off x="-80576" y="4628344"/>
              <a:ext cx="331227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"/>
            <p:cNvCxnSpPr/>
            <p:nvPr/>
          </p:nvCxnSpPr>
          <p:spPr>
            <a:xfrm>
              <a:off x="668979" y="4611991"/>
              <a:ext cx="6585282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2"/>
            <p:cNvCxnSpPr/>
            <p:nvPr/>
          </p:nvCxnSpPr>
          <p:spPr>
            <a:xfrm>
              <a:off x="-80576" y="4611991"/>
              <a:ext cx="331227" cy="0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669463" y="6281738"/>
            <a:ext cx="2411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3"/>
          <p:cNvSpPr txBox="1">
            <a:spLocks/>
          </p:cNvSpPr>
          <p:nvPr userDrawn="1"/>
        </p:nvSpPr>
        <p:spPr>
          <a:xfrm>
            <a:off x="520700" y="6227763"/>
            <a:ext cx="541338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87A1CD1-9481-47C2-B779-DFD5C5B91746}" type="slidenum">
              <a:rPr lang="en-US" sz="18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7439-6716-45EC-B7EC-914C9FE4BD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71B3-7410-45D5-AE97-5C5470F21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5D68-9540-4479-BA1B-9E4647CB8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1703-BA2F-43E9-B24D-7ABDD74033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2619-3314-4504-B80C-05258AFD0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4342-86CD-47C7-B387-499034CCDF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F654-9CF5-4825-8D04-7286A6782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B201-3D87-41C2-AE83-0224286FC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52DD-E3E3-438B-80B3-96285D912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015F-640C-4197-8244-DD0895CC2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9"/>
          <p:cNvCxnSpPr/>
          <p:nvPr/>
        </p:nvCxnSpPr>
        <p:spPr>
          <a:xfrm>
            <a:off x="911225" y="3789363"/>
            <a:ext cx="0" cy="2447925"/>
          </a:xfrm>
          <a:prstGeom prst="line">
            <a:avLst/>
          </a:prstGeom>
          <a:ln w="19050">
            <a:solidFill>
              <a:srgbClr val="004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4794250"/>
            <a:ext cx="44211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/>
        </p:nvSpPr>
        <p:spPr>
          <a:xfrm>
            <a:off x="7488238" y="5899150"/>
            <a:ext cx="317341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ios" pitchFamily="2" charset="0"/>
                <a:cs typeface="Arial" pitchFamily="34" charset="0"/>
              </a:rPr>
              <a:t>ОТКРЫТОЕ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ios" pitchFamily="2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ios" pitchFamily="2" charset="0"/>
                <a:cs typeface="Arial" pitchFamily="34" charset="0"/>
              </a:rPr>
              <a:t>АКЦИОНЕРНОЕ ОБЩЕСТВО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ios" pitchFamily="2" charset="0"/>
                <a:cs typeface="Arial" pitchFamily="34" charset="0"/>
              </a:rPr>
              <a:t>«МЕЖРЕГИОНАЛЬНАЯ РАСПРЕДЕЛИТЕЛЬНАЯ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ios" pitchFamily="2" charset="0"/>
                <a:cs typeface="Arial" pitchFamily="34" charset="0"/>
              </a:rPr>
              <a:t>СЕТЕВАЯ КОМПАНИЯ ЦЕНТРА»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931" y="3789040"/>
            <a:ext cx="6032572" cy="2448000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2400">
                <a:solidFill>
                  <a:srgbClr val="135092"/>
                </a:solidFill>
                <a:latin typeface="Helios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35092"/>
                </a:solidFill>
                <a:latin typeface="Helio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7887F8-A529-4533-90C3-38D6E3CCB5DB}" type="slidenum">
              <a:rPr lang="ru-RU" smtClean="0"/>
              <a:pPr>
                <a:defRPr/>
              </a:pPr>
              <a:t>‹#›</a:t>
            </a:fld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407C"/>
                </a:solidFill>
                <a:latin typeface="Helio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Helios" pitchFamily="2" charset="0"/>
              </a:defRPr>
            </a:lvl1pPr>
            <a:lvl2pPr>
              <a:defRPr sz="2000">
                <a:latin typeface="Helios" pitchFamily="2" charset="0"/>
              </a:defRPr>
            </a:lvl2pPr>
            <a:lvl3pPr>
              <a:defRPr sz="1800">
                <a:latin typeface="Helios" pitchFamily="2" charset="0"/>
              </a:defRPr>
            </a:lvl3pPr>
            <a:lvl4pPr>
              <a:defRPr sz="1600">
                <a:latin typeface="Helios" pitchFamily="2" charset="0"/>
              </a:defRPr>
            </a:lvl4pPr>
            <a:lvl5pPr>
              <a:defRPr sz="1400">
                <a:latin typeface="Helios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35092"/>
                </a:solidFill>
                <a:latin typeface="Helios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5F2A0B3-92F9-4C1B-961B-D306BBBA05B1}" type="slidenum">
              <a:rPr lang="ru-RU" smtClean="0"/>
              <a:pPr>
                <a:defRPr/>
              </a:pPr>
              <a:t>‹#›</a:t>
            </a:fld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00407C"/>
                </a:solidFill>
                <a:latin typeface="Helio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51530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39F177-5CDB-45B8-9993-1417612BB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2F72-8481-4C0F-983E-24AF2DD9B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0BEEC-21C7-4AE0-B791-BF90AD516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D9EA-0A99-4299-B059-474CBECF53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33C7-71BA-477C-BD94-9AE38FF1E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59B7-F8B2-4EE3-9A68-F8C258B8D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1CB4-1852-4C5C-B9BD-77CE01262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0CCA-71E3-41F4-8A75-0119F89BFB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883B-6DF9-48E3-9D18-D647920C0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EFF9-2AEB-4FD1-8963-849CD3D761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3D7B-BB90-49B4-A530-B76A42EE9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1F3-384D-46BD-95C9-B23E629BC3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CA99-A04A-4526-B133-B94B3F5D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F8629-FDF9-4491-8744-49E4FA580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41BE5-E97C-4CE2-8F37-480904ED69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7537B-2912-4977-8FCE-50909BFCC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3DBB5-33A4-4EB5-A845-9401F913CD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8BDE0-0A59-40AC-BC40-28C0AF00E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2291-EC9A-4A33-AA9E-1A188F6DDF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640072-5E09-4736-946E-0838CE6996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4D0D6-F5C6-4A74-9EDA-53BD3A3E8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C944C-263A-49CB-8F27-C756A1D2D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E652E-62B5-4D9E-BFFA-4730BC64F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3927C-20DB-400A-B74C-0D6A17CE5A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85591-A645-4164-9FD0-C4F033642B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/>
          </p:cNvSpPr>
          <p:nvPr/>
        </p:nvSpPr>
        <p:spPr>
          <a:xfrm>
            <a:off x="11545888" y="631825"/>
            <a:ext cx="611187" cy="3048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6409ED-76B2-4DC3-A213-58A47DE80332}" type="slidenum">
              <a:rPr lang="ru-RU" sz="1867" smtClean="0">
                <a:solidFill>
                  <a:prstClr val="white">
                    <a:lumMod val="65000"/>
                  </a:prstClr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867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3" name="Прямая соединительная линия 8"/>
          <p:cNvCxnSpPr/>
          <p:nvPr/>
        </p:nvCxnSpPr>
        <p:spPr>
          <a:xfrm>
            <a:off x="0" y="952500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9"/>
          <p:cNvCxnSpPr/>
          <p:nvPr/>
        </p:nvCxnSpPr>
        <p:spPr>
          <a:xfrm>
            <a:off x="0" y="9969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CA73C265-2AAE-4804-8A37-8353CD88B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8C6A83C1-9612-41D2-BADB-B8A9DD704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B205F0FF-DAC0-4E29-ADD9-265B401BE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8BAA-0A88-41E8-BABC-C798BC0BD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ED6DF12B-FEBC-4316-ACA9-AF752BE06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5C79D161-1740-462D-87A6-1B4949D0D3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prstClr val="white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CB16508-A885-44FB-B148-42B3AFF8F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176213" y="6356350"/>
            <a:ext cx="2844800" cy="365125"/>
          </a:xfrm>
          <a:prstGeom prst="rect">
            <a:avLst/>
          </a:prstGeom>
        </p:spPr>
        <p:txBody>
          <a:bodyPr lIns="121335" tIns="60651" rIns="121335" bIns="60651" anchor="ctr"/>
          <a:lstStyle>
            <a:lvl1pPr algn="l">
              <a:defRPr/>
            </a:lvl1pPr>
          </a:lstStyle>
          <a:p>
            <a:pPr defTabSz="1213240">
              <a:defRPr/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DC7EF4-AFF7-4230-8883-631BBEF94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0BB26-9B45-4C3E-B95D-38965859B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105F8-52F8-4CB8-B3CC-77C27ADE79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CCAC6-8C0B-4564-A25E-85ED49361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58B32-98B7-4F33-86E6-578A0A7064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A9955-D7F4-4753-BAC1-4A795D8D5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Relationship Id="rId9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3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9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0.xml"/><Relationship Id="rId9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slideLayout" Target="../slideLayouts/slideLayout20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94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20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50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2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slideLayout" Target="../slideLayouts/slideLayout3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slideLayout" Target="../slideLayouts/slideLayout3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07.xml"/><Relationship Id="rId16" Type="http://schemas.openxmlformats.org/officeDocument/2006/relationships/theme" Target="../theme/theme25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Relationship Id="rId14" Type="http://schemas.openxmlformats.org/officeDocument/2006/relationships/slideLayout" Target="../slideLayouts/slideLayout31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8.xml"/><Relationship Id="rId9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slideLayout" Target="../slideLayouts/slideLayout3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74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5.xml"/><Relationship Id="rId9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18" Type="http://schemas.openxmlformats.org/officeDocument/2006/relationships/theme" Target="../theme/theme32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17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79.xml"/><Relationship Id="rId16" Type="http://schemas.openxmlformats.org/officeDocument/2006/relationships/slideLayout" Target="../slideLayouts/slideLayout39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8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9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slideLayout" Target="../slideLayouts/slideLayout40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10.xml"/><Relationship Id="rId16" Type="http://schemas.openxmlformats.org/officeDocument/2006/relationships/theme" Target="../theme/theme34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slideLayout" Target="../slideLayouts/slideLayout42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6.xml"/><Relationship Id="rId7" Type="http://schemas.openxmlformats.org/officeDocument/2006/relationships/theme" Target="../theme/theme35.xml"/><Relationship Id="rId2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7.xml"/><Relationship Id="rId9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4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1.xml"/><Relationship Id="rId16" Type="http://schemas.openxmlformats.org/officeDocument/2006/relationships/theme" Target="../theme/theme36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slideLayout" Target="../slideLayouts/slideLayout44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Relationship Id="rId14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5.xml"/><Relationship Id="rId13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4.xml"/><Relationship Id="rId12" Type="http://schemas.openxmlformats.org/officeDocument/2006/relationships/slideLayout" Target="../slideLayouts/slideLayout4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63.xml"/><Relationship Id="rId11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2.xml"/><Relationship Id="rId15" Type="http://schemas.openxmlformats.org/officeDocument/2006/relationships/theme" Target="../theme/theme38.xml"/><Relationship Id="rId10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1.xml"/><Relationship Id="rId9" Type="http://schemas.openxmlformats.org/officeDocument/2006/relationships/slideLayout" Target="../slideLayouts/slideLayout466.xml"/><Relationship Id="rId14" Type="http://schemas.openxmlformats.org/officeDocument/2006/relationships/slideLayout" Target="../slideLayouts/slideLayout471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8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5" Type="http://schemas.openxmlformats.org/officeDocument/2006/relationships/theme" Target="../theme/theme39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Relationship Id="rId14" Type="http://schemas.openxmlformats.org/officeDocument/2006/relationships/slideLayout" Target="../slideLayouts/slideLayout4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slideLayout" Target="../slideLayouts/slideLayout49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7.xml"/><Relationship Id="rId16" Type="http://schemas.openxmlformats.org/officeDocument/2006/relationships/theme" Target="../theme/theme40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Relationship Id="rId14" Type="http://schemas.openxmlformats.org/officeDocument/2006/relationships/slideLayout" Target="../slideLayouts/slideLayout49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13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slideLayout" Target="../slideLayouts/slideLayout512.xml"/><Relationship Id="rId2" Type="http://schemas.openxmlformats.org/officeDocument/2006/relationships/slideLayout" Target="../slideLayouts/slideLayout50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1.xml"/><Relationship Id="rId13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520.xml"/><Relationship Id="rId12" Type="http://schemas.openxmlformats.org/officeDocument/2006/relationships/slideLayout" Target="../slideLayouts/slideLayout5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4.xml"/><Relationship Id="rId5" Type="http://schemas.openxmlformats.org/officeDocument/2006/relationships/slideLayout" Target="../slideLayouts/slideLayout518.xml"/><Relationship Id="rId15" Type="http://schemas.openxmlformats.org/officeDocument/2006/relationships/theme" Target="../theme/theme42.xml"/><Relationship Id="rId10" Type="http://schemas.openxmlformats.org/officeDocument/2006/relationships/slideLayout" Target="../slideLayouts/slideLayout523.xml"/><Relationship Id="rId4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22.xml"/><Relationship Id="rId14" Type="http://schemas.openxmlformats.org/officeDocument/2006/relationships/slideLayout" Target="../slideLayouts/slideLayout527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5.xml"/><Relationship Id="rId13" Type="http://schemas.openxmlformats.org/officeDocument/2006/relationships/slideLayout" Target="../slideLayouts/slideLayout5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30.xml"/><Relationship Id="rId7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29.xml"/><Relationship Id="rId16" Type="http://schemas.openxmlformats.org/officeDocument/2006/relationships/theme" Target="../theme/theme43.xml"/><Relationship Id="rId1" Type="http://schemas.openxmlformats.org/officeDocument/2006/relationships/slideLayout" Target="../slideLayouts/slideLayout528.xml"/><Relationship Id="rId6" Type="http://schemas.openxmlformats.org/officeDocument/2006/relationships/slideLayout" Target="../slideLayouts/slideLayout533.xml"/><Relationship Id="rId11" Type="http://schemas.openxmlformats.org/officeDocument/2006/relationships/slideLayout" Target="../slideLayouts/slideLayout538.xml"/><Relationship Id="rId5" Type="http://schemas.openxmlformats.org/officeDocument/2006/relationships/slideLayout" Target="../slideLayouts/slideLayout532.xml"/><Relationship Id="rId15" Type="http://schemas.openxmlformats.org/officeDocument/2006/relationships/slideLayout" Target="../slideLayouts/slideLayout542.xml"/><Relationship Id="rId10" Type="http://schemas.openxmlformats.org/officeDocument/2006/relationships/slideLayout" Target="../slideLayouts/slideLayout537.xml"/><Relationship Id="rId4" Type="http://schemas.openxmlformats.org/officeDocument/2006/relationships/slideLayout" Target="../slideLayouts/slideLayout531.xml"/><Relationship Id="rId9" Type="http://schemas.openxmlformats.org/officeDocument/2006/relationships/slideLayout" Target="../slideLayouts/slideLayout536.xml"/><Relationship Id="rId14" Type="http://schemas.openxmlformats.org/officeDocument/2006/relationships/slideLayout" Target="../slideLayouts/slideLayout54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0.xml"/><Relationship Id="rId13" Type="http://schemas.openxmlformats.org/officeDocument/2006/relationships/slideLayout" Target="../slideLayouts/slideLayout5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9.xml"/><Relationship Id="rId12" Type="http://schemas.openxmlformats.org/officeDocument/2006/relationships/slideLayout" Target="../slideLayouts/slideLayout5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44.xml"/><Relationship Id="rId16" Type="http://schemas.openxmlformats.org/officeDocument/2006/relationships/theme" Target="../theme/theme44.xml"/><Relationship Id="rId1" Type="http://schemas.openxmlformats.org/officeDocument/2006/relationships/slideLayout" Target="../slideLayouts/slideLayout543.xml"/><Relationship Id="rId6" Type="http://schemas.openxmlformats.org/officeDocument/2006/relationships/slideLayout" Target="../slideLayouts/slideLayout548.xml"/><Relationship Id="rId11" Type="http://schemas.openxmlformats.org/officeDocument/2006/relationships/slideLayout" Target="../slideLayouts/slideLayout553.xml"/><Relationship Id="rId5" Type="http://schemas.openxmlformats.org/officeDocument/2006/relationships/slideLayout" Target="../slideLayouts/slideLayout547.xml"/><Relationship Id="rId1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546.xml"/><Relationship Id="rId9" Type="http://schemas.openxmlformats.org/officeDocument/2006/relationships/slideLayout" Target="../slideLayouts/slideLayout551.xml"/><Relationship Id="rId14" Type="http://schemas.openxmlformats.org/officeDocument/2006/relationships/slideLayout" Target="../slideLayouts/slideLayout55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slideLayout" Target="../slideLayouts/slideLayout570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5" Type="http://schemas.openxmlformats.org/officeDocument/2006/relationships/theme" Target="../theme/theme45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Relationship Id="rId14" Type="http://schemas.openxmlformats.org/officeDocument/2006/relationships/slideLayout" Target="../slideLayouts/slideLayout571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574.xml"/><Relationship Id="rId7" Type="http://schemas.openxmlformats.org/officeDocument/2006/relationships/slideLayout" Target="../slideLayouts/slideLayout578.xml"/><Relationship Id="rId2" Type="http://schemas.openxmlformats.org/officeDocument/2006/relationships/slideLayout" Target="../slideLayouts/slideLayout573.xml"/><Relationship Id="rId1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75.xml"/><Relationship Id="rId9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theme" Target="../theme/theme47.xml"/><Relationship Id="rId2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79.xml"/><Relationship Id="rId4" Type="http://schemas.openxmlformats.org/officeDocument/2006/relationships/image" Target="../media/image3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8.xml"/><Relationship Id="rId13" Type="http://schemas.openxmlformats.org/officeDocument/2006/relationships/slideLayout" Target="../slideLayouts/slideLayout593.xml"/><Relationship Id="rId3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87.xml"/><Relationship Id="rId12" Type="http://schemas.openxmlformats.org/officeDocument/2006/relationships/slideLayout" Target="../slideLayouts/slideLayout59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1.xml"/><Relationship Id="rId6" Type="http://schemas.openxmlformats.org/officeDocument/2006/relationships/slideLayout" Target="../slideLayouts/slideLayout586.xml"/><Relationship Id="rId11" Type="http://schemas.openxmlformats.org/officeDocument/2006/relationships/slideLayout" Target="../slideLayouts/slideLayout591.xml"/><Relationship Id="rId5" Type="http://schemas.openxmlformats.org/officeDocument/2006/relationships/slideLayout" Target="../slideLayouts/slideLayout585.xml"/><Relationship Id="rId15" Type="http://schemas.openxmlformats.org/officeDocument/2006/relationships/theme" Target="../theme/theme48.xml"/><Relationship Id="rId10" Type="http://schemas.openxmlformats.org/officeDocument/2006/relationships/slideLayout" Target="../slideLayouts/slideLayout590.xml"/><Relationship Id="rId4" Type="http://schemas.openxmlformats.org/officeDocument/2006/relationships/slideLayout" Target="../slideLayouts/slideLayout584.xml"/><Relationship Id="rId9" Type="http://schemas.openxmlformats.org/officeDocument/2006/relationships/slideLayout" Target="../slideLayouts/slideLayout589.xml"/><Relationship Id="rId14" Type="http://schemas.openxmlformats.org/officeDocument/2006/relationships/slideLayout" Target="../slideLayouts/slideLayout59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slideLayout" Target="../slideLayouts/slideLayout607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slideLayout" Target="../slideLayouts/slideLayout60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5" Type="http://schemas.openxmlformats.org/officeDocument/2006/relationships/theme" Target="../theme/theme4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Relationship Id="rId14" Type="http://schemas.openxmlformats.org/officeDocument/2006/relationships/slideLayout" Target="../slideLayouts/slideLayout6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11.xml"/><Relationship Id="rId7" Type="http://schemas.openxmlformats.org/officeDocument/2006/relationships/theme" Target="../theme/theme50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5" Type="http://schemas.openxmlformats.org/officeDocument/2006/relationships/slideLayout" Target="../slideLayouts/slideLayout613.xml"/><Relationship Id="rId4" Type="http://schemas.openxmlformats.org/officeDocument/2006/relationships/slideLayout" Target="../slideLayouts/slideLayout612.xml"/><Relationship Id="rId9" Type="http://schemas.openxmlformats.org/officeDocument/2006/relationships/image" Target="../media/image2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2.xml"/><Relationship Id="rId13" Type="http://schemas.openxmlformats.org/officeDocument/2006/relationships/slideLayout" Target="../slideLayouts/slideLayout627.xml"/><Relationship Id="rId18" Type="http://schemas.openxmlformats.org/officeDocument/2006/relationships/theme" Target="../theme/theme51.xml"/><Relationship Id="rId3" Type="http://schemas.openxmlformats.org/officeDocument/2006/relationships/slideLayout" Target="../slideLayouts/slideLayout617.xml"/><Relationship Id="rId7" Type="http://schemas.openxmlformats.org/officeDocument/2006/relationships/slideLayout" Target="../slideLayouts/slideLayout621.xml"/><Relationship Id="rId12" Type="http://schemas.openxmlformats.org/officeDocument/2006/relationships/slideLayout" Target="../slideLayouts/slideLayout626.xml"/><Relationship Id="rId17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16.xml"/><Relationship Id="rId16" Type="http://schemas.openxmlformats.org/officeDocument/2006/relationships/slideLayout" Target="../slideLayouts/slideLayout6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15.xml"/><Relationship Id="rId6" Type="http://schemas.openxmlformats.org/officeDocument/2006/relationships/slideLayout" Target="../slideLayouts/slideLayout620.xml"/><Relationship Id="rId11" Type="http://schemas.openxmlformats.org/officeDocument/2006/relationships/slideLayout" Target="../slideLayouts/slideLayout625.xml"/><Relationship Id="rId5" Type="http://schemas.openxmlformats.org/officeDocument/2006/relationships/slideLayout" Target="../slideLayouts/slideLayout619.xml"/><Relationship Id="rId15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18.xml"/><Relationship Id="rId9" Type="http://schemas.openxmlformats.org/officeDocument/2006/relationships/slideLayout" Target="../slideLayouts/slideLayout623.xml"/><Relationship Id="rId14" Type="http://schemas.openxmlformats.org/officeDocument/2006/relationships/slideLayout" Target="../slideLayouts/slideLayout62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13" Type="http://schemas.openxmlformats.org/officeDocument/2006/relationships/slideLayout" Target="../slideLayouts/slideLayout644.xml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12" Type="http://schemas.openxmlformats.org/officeDocument/2006/relationships/slideLayout" Target="../slideLayouts/slideLayout64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36.xml"/><Relationship Id="rId15" Type="http://schemas.openxmlformats.org/officeDocument/2006/relationships/theme" Target="../theme/theme52.xml"/><Relationship Id="rId10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Relationship Id="rId14" Type="http://schemas.openxmlformats.org/officeDocument/2006/relationships/slideLayout" Target="../slideLayouts/slideLayout645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3.xml"/><Relationship Id="rId13" Type="http://schemas.openxmlformats.org/officeDocument/2006/relationships/slideLayout" Target="../slideLayouts/slideLayout65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48.xml"/><Relationship Id="rId7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47.xml"/><Relationship Id="rId16" Type="http://schemas.openxmlformats.org/officeDocument/2006/relationships/theme" Target="../theme/theme53.xml"/><Relationship Id="rId1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51.xml"/><Relationship Id="rId11" Type="http://schemas.openxmlformats.org/officeDocument/2006/relationships/slideLayout" Target="../slideLayouts/slideLayout656.xml"/><Relationship Id="rId5" Type="http://schemas.openxmlformats.org/officeDocument/2006/relationships/slideLayout" Target="../slideLayouts/slideLayout650.xml"/><Relationship Id="rId15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55.xml"/><Relationship Id="rId4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4.xml"/><Relationship Id="rId14" Type="http://schemas.openxmlformats.org/officeDocument/2006/relationships/slideLayout" Target="../slideLayouts/slideLayout659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63.xml"/><Relationship Id="rId7" Type="http://schemas.openxmlformats.org/officeDocument/2006/relationships/theme" Target="../theme/theme54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Relationship Id="rId9" Type="http://schemas.openxmlformats.org/officeDocument/2006/relationships/image" Target="../media/image2.pn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4.xml"/><Relationship Id="rId13" Type="http://schemas.openxmlformats.org/officeDocument/2006/relationships/slideLayout" Target="../slideLayouts/slideLayout67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69.xml"/><Relationship Id="rId7" Type="http://schemas.openxmlformats.org/officeDocument/2006/relationships/slideLayout" Target="../slideLayouts/slideLayout673.xml"/><Relationship Id="rId12" Type="http://schemas.openxmlformats.org/officeDocument/2006/relationships/slideLayout" Target="../slideLayouts/slideLayout6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68.xml"/><Relationship Id="rId16" Type="http://schemas.openxmlformats.org/officeDocument/2006/relationships/theme" Target="../theme/theme55.xml"/><Relationship Id="rId1" Type="http://schemas.openxmlformats.org/officeDocument/2006/relationships/slideLayout" Target="../slideLayouts/slideLayout667.xml"/><Relationship Id="rId6" Type="http://schemas.openxmlformats.org/officeDocument/2006/relationships/slideLayout" Target="../slideLayouts/slideLayout672.xml"/><Relationship Id="rId11" Type="http://schemas.openxmlformats.org/officeDocument/2006/relationships/slideLayout" Target="../slideLayouts/slideLayout677.xml"/><Relationship Id="rId5" Type="http://schemas.openxmlformats.org/officeDocument/2006/relationships/slideLayout" Target="../slideLayouts/slideLayout671.xml"/><Relationship Id="rId15" Type="http://schemas.openxmlformats.org/officeDocument/2006/relationships/slideLayout" Target="../slideLayouts/slideLayout681.xml"/><Relationship Id="rId10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0.xml"/><Relationship Id="rId9" Type="http://schemas.openxmlformats.org/officeDocument/2006/relationships/slideLayout" Target="../slideLayouts/slideLayout675.xml"/><Relationship Id="rId14" Type="http://schemas.openxmlformats.org/officeDocument/2006/relationships/slideLayout" Target="../slideLayouts/slideLayout680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9.xml"/><Relationship Id="rId13" Type="http://schemas.openxmlformats.org/officeDocument/2006/relationships/slideLayout" Target="../slideLayouts/slideLayout694.xml"/><Relationship Id="rId3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8.xml"/><Relationship Id="rId12" Type="http://schemas.openxmlformats.org/officeDocument/2006/relationships/slideLayout" Target="../slideLayouts/slideLayout693.xml"/><Relationship Id="rId2" Type="http://schemas.openxmlformats.org/officeDocument/2006/relationships/slideLayout" Target="../slideLayouts/slideLayout68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2.xml"/><Relationship Id="rId6" Type="http://schemas.openxmlformats.org/officeDocument/2006/relationships/slideLayout" Target="../slideLayouts/slideLayout687.xml"/><Relationship Id="rId11" Type="http://schemas.openxmlformats.org/officeDocument/2006/relationships/slideLayout" Target="../slideLayouts/slideLayout692.xml"/><Relationship Id="rId5" Type="http://schemas.openxmlformats.org/officeDocument/2006/relationships/slideLayout" Target="../slideLayouts/slideLayout6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1.xml"/><Relationship Id="rId4" Type="http://schemas.openxmlformats.org/officeDocument/2006/relationships/slideLayout" Target="../slideLayouts/slideLayout685.xml"/><Relationship Id="rId9" Type="http://schemas.openxmlformats.org/officeDocument/2006/relationships/slideLayout" Target="../slideLayouts/slideLayout690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2.xml"/><Relationship Id="rId13" Type="http://schemas.openxmlformats.org/officeDocument/2006/relationships/slideLayout" Target="../slideLayouts/slideLayout707.xml"/><Relationship Id="rId3" Type="http://schemas.openxmlformats.org/officeDocument/2006/relationships/slideLayout" Target="../slideLayouts/slideLayout697.xml"/><Relationship Id="rId7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700.xml"/><Relationship Id="rId11" Type="http://schemas.openxmlformats.org/officeDocument/2006/relationships/slideLayout" Target="../slideLayouts/slideLayout705.xml"/><Relationship Id="rId5" Type="http://schemas.openxmlformats.org/officeDocument/2006/relationships/slideLayout" Target="../slideLayouts/slideLayout699.xml"/><Relationship Id="rId15" Type="http://schemas.openxmlformats.org/officeDocument/2006/relationships/theme" Target="../theme/theme57.xml"/><Relationship Id="rId10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703.xml"/><Relationship Id="rId14" Type="http://schemas.openxmlformats.org/officeDocument/2006/relationships/slideLayout" Target="../slideLayouts/slideLayout708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6.xml"/><Relationship Id="rId13" Type="http://schemas.openxmlformats.org/officeDocument/2006/relationships/slideLayout" Target="../slideLayouts/slideLayout721.xml"/><Relationship Id="rId3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5.xml"/><Relationship Id="rId12" Type="http://schemas.openxmlformats.org/officeDocument/2006/relationships/slideLayout" Target="../slideLayouts/slideLayout7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4.xml"/><Relationship Id="rId11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13.xml"/><Relationship Id="rId15" Type="http://schemas.openxmlformats.org/officeDocument/2006/relationships/theme" Target="../theme/theme58.xml"/><Relationship Id="rId10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7.xml"/><Relationship Id="rId14" Type="http://schemas.openxmlformats.org/officeDocument/2006/relationships/slideLayout" Target="../slideLayouts/slideLayout722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0.xml"/><Relationship Id="rId3" Type="http://schemas.openxmlformats.org/officeDocument/2006/relationships/slideLayout" Target="../slideLayouts/slideLayout725.xml"/><Relationship Id="rId7" Type="http://schemas.openxmlformats.org/officeDocument/2006/relationships/slideLayout" Target="../slideLayouts/slideLayout729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724.xml"/><Relationship Id="rId1" Type="http://schemas.openxmlformats.org/officeDocument/2006/relationships/slideLayout" Target="../slideLayouts/slideLayout723.xml"/><Relationship Id="rId6" Type="http://schemas.openxmlformats.org/officeDocument/2006/relationships/slideLayout" Target="../slideLayouts/slideLayout728.xml"/><Relationship Id="rId11" Type="http://schemas.openxmlformats.org/officeDocument/2006/relationships/slideLayout" Target="../slideLayouts/slideLayout733.xml"/><Relationship Id="rId5" Type="http://schemas.openxmlformats.org/officeDocument/2006/relationships/slideLayout" Target="../slideLayouts/slideLayout727.xml"/><Relationship Id="rId10" Type="http://schemas.openxmlformats.org/officeDocument/2006/relationships/slideLayout" Target="../slideLayouts/slideLayout732.xml"/><Relationship Id="rId4" Type="http://schemas.openxmlformats.org/officeDocument/2006/relationships/slideLayout" Target="../slideLayouts/slideLayout726.xml"/><Relationship Id="rId9" Type="http://schemas.openxmlformats.org/officeDocument/2006/relationships/slideLayout" Target="../slideLayouts/slideLayout7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3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35.xml"/><Relationship Id="rId1" Type="http://schemas.openxmlformats.org/officeDocument/2006/relationships/slideLayout" Target="../slideLayouts/slideLayout734.xml"/><Relationship Id="rId6" Type="http://schemas.openxmlformats.org/officeDocument/2006/relationships/theme" Target="../theme/theme60.xml"/><Relationship Id="rId5" Type="http://schemas.openxmlformats.org/officeDocument/2006/relationships/slideLayout" Target="../slideLayouts/slideLayout738.xml"/><Relationship Id="rId4" Type="http://schemas.openxmlformats.org/officeDocument/2006/relationships/slideLayout" Target="../slideLayouts/slideLayout737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41.xml"/><Relationship Id="rId7" Type="http://schemas.openxmlformats.org/officeDocument/2006/relationships/slideLayout" Target="../slideLayouts/slideLayout745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740.xml"/><Relationship Id="rId1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4.xml"/><Relationship Id="rId11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DDE03-15DA-4489-82E4-43B445A7B0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0829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29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58" r:id="rId8"/>
    <p:sldLayoutId id="2147485357" r:id="rId9"/>
    <p:sldLayoutId id="2147485390" r:id="rId10"/>
    <p:sldLayoutId id="2147485391" r:id="rId11"/>
    <p:sldLayoutId id="2147485392" r:id="rId12"/>
    <p:sldLayoutId id="2147485393" r:id="rId13"/>
    <p:sldLayoutId id="2147485394" r:id="rId14"/>
    <p:sldLayoutId id="2147485395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14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25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38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49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7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8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5D5D61F-C503-4E9E-85B4-2860C93D42D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878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  <p:sldLayoutId id="2147485494" r:id="rId8"/>
    <p:sldLayoutId id="2147485495" r:id="rId9"/>
    <p:sldLayoutId id="2147485496" r:id="rId10"/>
    <p:sldLayoutId id="2147485497" r:id="rId11"/>
    <p:sldLayoutId id="2147485498" r:id="rId12"/>
    <p:sldLayoutId id="2147485499" r:id="rId13"/>
    <p:sldLayoutId id="2147485500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48FC83-55B4-4607-9267-7752E7DD476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3414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  <p:sldLayoutId id="2147485512" r:id="rId12"/>
    <p:sldLayoutId id="2147485513" r:id="rId13"/>
    <p:sldLayoutId id="2147485514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149507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5750" y="290513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17BBCF30-6261-4E17-844E-9F8B6C6786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16" r:id="rId2"/>
    <p:sldLayoutId id="2147485517" r:id="rId3"/>
    <p:sldLayoutId id="2147485518" r:id="rId4"/>
    <p:sldLayoutId id="2147485519" r:id="rId5"/>
    <p:sldLayoutId id="2147485520" r:id="rId6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67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6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6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5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7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6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6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5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AED08C-B86F-455D-AD94-CDB0FB82CF2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5667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  <p:sldLayoutId id="2147485532" r:id="rId12"/>
    <p:sldLayoutId id="2147485533" r:id="rId13"/>
    <p:sldLayoutId id="2147485534" r:id="rId14"/>
    <p:sldLayoutId id="2147485537" r:id="rId15"/>
    <p:sldLayoutId id="2147485539" r:id="rId16"/>
    <p:sldLayoutId id="2147485540" r:id="rId17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C5BF758-62F9-4190-BF84-0172578F497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7818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  <p:sldLayoutId id="2147485543" r:id="rId3"/>
    <p:sldLayoutId id="2147485544" r:id="rId4"/>
    <p:sldLayoutId id="2147485545" r:id="rId5"/>
    <p:sldLayoutId id="2147485546" r:id="rId6"/>
    <p:sldLayoutId id="2147485547" r:id="rId7"/>
    <p:sldLayoutId id="2147485548" r:id="rId8"/>
    <p:sldLayoutId id="2147485549" r:id="rId9"/>
    <p:sldLayoutId id="2147485550" r:id="rId10"/>
    <p:sldLayoutId id="2147485551" r:id="rId11"/>
    <p:sldLayoutId id="2147485552" r:id="rId12"/>
    <p:sldLayoutId id="2147485553" r:id="rId13"/>
    <p:sldLayoutId id="2147485554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6" tIns="45689" rIns="91376" bIns="45689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3953DC6-B01A-4EE2-B71D-EA1A4AC349C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9354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  <p:sldLayoutId id="2147485566" r:id="rId12"/>
    <p:sldLayoutId id="2147485567" r:id="rId13"/>
    <p:sldLayoutId id="2147485568" r:id="rId14"/>
    <p:sldLayoutId id="2147485569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00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65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30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893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2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28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9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55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16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82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45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1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CC160E70-4CCD-498A-BC52-46FF2CFADB7A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0992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0" r:id="rId1"/>
    <p:sldLayoutId id="2147485571" r:id="rId2"/>
    <p:sldLayoutId id="2147485572" r:id="rId3"/>
    <p:sldLayoutId id="2147485573" r:id="rId4"/>
    <p:sldLayoutId id="2147485574" r:id="rId5"/>
    <p:sldLayoutId id="2147485575" r:id="rId6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5FD5521-7890-4591-A51B-52C5EF22D3A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1709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  <p:sldLayoutId id="2147485588" r:id="rId13"/>
    <p:sldLayoutId id="2147485589" r:id="rId14"/>
    <p:sldLayoutId id="2147485590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6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92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9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4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3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51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DDFB1D0-EA41-4338-94C5-7233A9AAB475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3347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  <p:sldLayoutId id="2147485602" r:id="rId12"/>
    <p:sldLayoutId id="2147485603" r:id="rId13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1E8B0CF-A565-482E-9D53-D42F62237EB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4781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  <p:sldLayoutId id="2147485615" r:id="rId12"/>
    <p:sldLayoutId id="2147485616" r:id="rId13"/>
    <p:sldLayoutId id="2147485617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D21DBC0-175C-4755-AD84-BA7735967ACC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741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97" r:id="rId2"/>
    <p:sldLayoutId id="2147485398" r:id="rId3"/>
    <p:sldLayoutId id="2147485399" r:id="rId4"/>
    <p:sldLayoutId id="2147485400" r:id="rId5"/>
    <p:sldLayoutId id="2147485401" r:id="rId6"/>
    <p:sldLayoutId id="2147485402" r:id="rId7"/>
    <p:sldLayoutId id="2147485403" r:id="rId8"/>
    <p:sldLayoutId id="2147485404" r:id="rId9"/>
    <p:sldLayoutId id="2147485405" r:id="rId10"/>
    <p:sldLayoutId id="2147485406" r:id="rId11"/>
    <p:sldLayoutId id="2147485407" r:id="rId12"/>
    <p:sldLayoutId id="2147485408" r:id="rId13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7267B1C-C4FF-4A24-9DE6-DE1487412D4A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6317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  <p:sldLayoutId id="2147485629" r:id="rId12"/>
    <p:sldLayoutId id="2147485630" r:id="rId13"/>
    <p:sldLayoutId id="2147485631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55C23-E5DD-4F37-832E-7991CECD43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7853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360" r:id="rId8"/>
    <p:sldLayoutId id="2147485359" r:id="rId9"/>
    <p:sldLayoutId id="2147485639" r:id="rId10"/>
    <p:sldLayoutId id="2147485640" r:id="rId11"/>
    <p:sldLayoutId id="2147485641" r:id="rId12"/>
    <p:sldLayoutId id="2147485642" r:id="rId13"/>
    <p:sldLayoutId id="2147485643" r:id="rId14"/>
    <p:sldLayoutId id="2147485644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14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25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38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49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7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8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BBED5ED-1E95-44E8-A429-FE8AC7EA985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949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9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5" r:id="rId1"/>
    <p:sldLayoutId id="2147485646" r:id="rId2"/>
    <p:sldLayoutId id="2147485647" r:id="rId3"/>
    <p:sldLayoutId id="2147485648" r:id="rId4"/>
    <p:sldLayoutId id="2147485649" r:id="rId5"/>
    <p:sldLayoutId id="2147485650" r:id="rId6"/>
    <p:sldLayoutId id="2147485651" r:id="rId7"/>
    <p:sldLayoutId id="2147485652" r:id="rId8"/>
    <p:sldLayoutId id="2147485653" r:id="rId9"/>
    <p:sldLayoutId id="2147485654" r:id="rId10"/>
    <p:sldLayoutId id="2147485655" r:id="rId11"/>
    <p:sldLayoutId id="2147485656" r:id="rId12"/>
    <p:sldLayoutId id="2147485657" r:id="rId13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672CC97-CF89-46B3-84BC-127AE01C4D5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925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  <p:sldLayoutId id="2147485669" r:id="rId12"/>
    <p:sldLayoutId id="2147485670" r:id="rId13"/>
    <p:sldLayoutId id="2147485671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CC6EAF5-B380-4F26-B84F-A646DEA94D2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2461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1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2" r:id="rId1"/>
    <p:sldLayoutId id="2147485673" r:id="rId2"/>
    <p:sldLayoutId id="2147485674" r:id="rId3"/>
    <p:sldLayoutId id="2147485675" r:id="rId4"/>
    <p:sldLayoutId id="2147485676" r:id="rId5"/>
    <p:sldLayoutId id="2147485677" r:id="rId6"/>
    <p:sldLayoutId id="2147485678" r:id="rId7"/>
    <p:sldLayoutId id="2147485679" r:id="rId8"/>
    <p:sldLayoutId id="2147485680" r:id="rId9"/>
    <p:sldLayoutId id="2147485681" r:id="rId10"/>
    <p:sldLayoutId id="2147485682" r:id="rId11"/>
    <p:sldLayoutId id="2147485683" r:id="rId12"/>
    <p:sldLayoutId id="2147485684" r:id="rId13"/>
    <p:sldLayoutId id="2147485685" r:id="rId14"/>
    <p:sldLayoutId id="2147485686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5941D3-6608-41F6-B1B4-4680C72AE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4099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  <p:sldLayoutId id="2147485698" r:id="rId12"/>
    <p:sldLayoutId id="2147485699" r:id="rId13"/>
    <p:sldLayoutId id="2147485700" r:id="rId14"/>
    <p:sldLayoutId id="2147485701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14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25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38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49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7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8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4B086D-0F18-4782-8963-CD52ECD21DDA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5738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  <p:sldLayoutId id="2147485714" r:id="rId13"/>
    <p:sldLayoutId id="2147485715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72739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740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5750" y="290513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565B71D6-547D-49A0-8105-756123E702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67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6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6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5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7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6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6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5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itle Placeholder 1"/>
          <p:cNvSpPr>
            <a:spLocks noGrp="1"/>
          </p:cNvSpPr>
          <p:nvPr>
            <p:ph type="title"/>
          </p:nvPr>
        </p:nvSpPr>
        <p:spPr bwMode="auto">
          <a:xfrm>
            <a:off x="593725" y="-1588"/>
            <a:ext cx="109728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684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75" y="6346825"/>
            <a:ext cx="2843213" cy="363538"/>
          </a:xfrm>
          <a:prstGeom prst="rect">
            <a:avLst/>
          </a:prstGeom>
        </p:spPr>
        <p:txBody>
          <a:bodyPr vert="horz" wrap="square" lIns="33739" tIns="45703" rIns="91406" bIns="45703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C26ACD2-99E3-43FE-AFA8-AAED9B9C6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</p:sldLayoutIdLst>
  <p:transition>
    <p:fade/>
  </p:transition>
  <p:hf hdr="0" ftr="0" dt="0"/>
  <p:txStyles>
    <p:titleStyle>
      <a:lvl1pPr algn="l" defTabSz="1216025" rtl="0" fontAlgn="base">
        <a:spcBef>
          <a:spcPct val="0"/>
        </a:spcBef>
        <a:spcAft>
          <a:spcPct val="0"/>
        </a:spcAft>
        <a:defRPr lang="en-US" sz="4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2pPr>
      <a:lvl3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3pPr>
      <a:lvl4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4pPr>
      <a:lvl5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5pPr>
      <a:lvl6pPr marL="571307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142615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713921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285228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4025" indent="-454025" algn="l" defTabSz="1216025" rtl="0" fontAlgn="base">
        <a:spcBef>
          <a:spcPct val="20000"/>
        </a:spcBef>
        <a:spcAft>
          <a:spcPct val="0"/>
        </a:spcAft>
        <a:buBlip>
          <a:blip r:embed="rId4"/>
        </a:buBlip>
        <a:defRPr lang="en-US" sz="30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987425" indent="-376238" algn="l" defTabSz="1216025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25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519238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2130425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740025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3351458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14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1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528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307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5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921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5228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6535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7844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9151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70456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9FEDFDE-9455-4B65-B96D-4881496A5B8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9629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6" r:id="rId1"/>
    <p:sldLayoutId id="2147485737" r:id="rId2"/>
    <p:sldLayoutId id="2147485738" r:id="rId3"/>
    <p:sldLayoutId id="2147485739" r:id="rId4"/>
    <p:sldLayoutId id="2147485740" r:id="rId5"/>
    <p:sldLayoutId id="2147485741" r:id="rId6"/>
    <p:sldLayoutId id="2147485742" r:id="rId7"/>
    <p:sldLayoutId id="2147485743" r:id="rId8"/>
    <p:sldLayoutId id="2147485744" r:id="rId9"/>
    <p:sldLayoutId id="2147485745" r:id="rId10"/>
    <p:sldLayoutId id="2147485746" r:id="rId11"/>
    <p:sldLayoutId id="2147485747" r:id="rId12"/>
    <p:sldLayoutId id="2147485748" r:id="rId13"/>
    <p:sldLayoutId id="2147485749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75B9E82-2654-4925-BDDD-96CD89264C5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174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420" r:id="rId12"/>
    <p:sldLayoutId id="2147485421" r:id="rId13"/>
    <p:sldLayoutId id="2147485422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CDA48E5-BDD3-4C1F-BA9A-19E2933572C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1165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  <p:sldLayoutId id="2147485761" r:id="rId12"/>
    <p:sldLayoutId id="2147485762" r:id="rId13"/>
    <p:sldLayoutId id="2147485763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427011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2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5750" y="290513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C81EDFAA-14E2-4684-A3EB-093CA47863C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67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6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6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5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7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6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6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5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FA330A-98ED-4B24-ACA0-7250B1A4D48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3418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8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0" r:id="rId1"/>
    <p:sldLayoutId id="2147485771" r:id="rId2"/>
    <p:sldLayoutId id="2147485772" r:id="rId3"/>
    <p:sldLayoutId id="2147485773" r:id="rId4"/>
    <p:sldLayoutId id="2147485774" r:id="rId5"/>
    <p:sldLayoutId id="2147485775" r:id="rId6"/>
    <p:sldLayoutId id="2147485776" r:id="rId7"/>
    <p:sldLayoutId id="2147485777" r:id="rId8"/>
    <p:sldLayoutId id="2147485778" r:id="rId9"/>
    <p:sldLayoutId id="2147485779" r:id="rId10"/>
    <p:sldLayoutId id="2147485780" r:id="rId11"/>
    <p:sldLayoutId id="2147485781" r:id="rId12"/>
    <p:sldLayoutId id="2147485782" r:id="rId13"/>
    <p:sldLayoutId id="2147485783" r:id="rId14"/>
    <p:sldLayoutId id="2147485786" r:id="rId15"/>
    <p:sldLayoutId id="2147485788" r:id="rId16"/>
    <p:sldLayoutId id="2147485789" r:id="rId17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925DDBF-75AF-4B7D-B6F9-F555FCEC3A3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5568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5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0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  <p:sldLayoutId id="2147485801" r:id="rId12"/>
    <p:sldLayoutId id="2147485802" r:id="rId13"/>
    <p:sldLayoutId id="2147485803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6" tIns="45689" rIns="91376" bIns="45689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AC4DB3-10D0-4CAB-B39B-8383C39CC71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7104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45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4" r:id="rId1"/>
    <p:sldLayoutId id="2147485805" r:id="rId2"/>
    <p:sldLayoutId id="2147485806" r:id="rId3"/>
    <p:sldLayoutId id="2147485807" r:id="rId4"/>
    <p:sldLayoutId id="2147485808" r:id="rId5"/>
    <p:sldLayoutId id="2147485809" r:id="rId6"/>
    <p:sldLayoutId id="2147485810" r:id="rId7"/>
    <p:sldLayoutId id="2147485811" r:id="rId8"/>
    <p:sldLayoutId id="2147485812" r:id="rId9"/>
    <p:sldLayoutId id="2147485813" r:id="rId10"/>
    <p:sldLayoutId id="2147485814" r:id="rId11"/>
    <p:sldLayoutId id="2147485815" r:id="rId12"/>
    <p:sldLayoutId id="2147485816" r:id="rId13"/>
    <p:sldLayoutId id="2147485817" r:id="rId14"/>
    <p:sldLayoutId id="2147485818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00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65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30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893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2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28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9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55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16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82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45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1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0DDEE510-0CD9-4D45-B92E-875F91A3F6A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8742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42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CA786D3-511E-49AC-929E-3CA499B88E6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9459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59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26" r:id="rId2"/>
    <p:sldLayoutId id="2147485827" r:id="rId3"/>
    <p:sldLayoutId id="2147485828" r:id="rId4"/>
    <p:sldLayoutId id="2147485829" r:id="rId5"/>
    <p:sldLayoutId id="2147485830" r:id="rId6"/>
    <p:sldLayoutId id="2147485831" r:id="rId7"/>
    <p:sldLayoutId id="2147485832" r:id="rId8"/>
    <p:sldLayoutId id="2147485833" r:id="rId9"/>
    <p:sldLayoutId id="2147485834" r:id="rId10"/>
    <p:sldLayoutId id="2147485835" r:id="rId11"/>
    <p:sldLayoutId id="2147485836" r:id="rId12"/>
    <p:sldLayoutId id="2147485837" r:id="rId13"/>
    <p:sldLayoutId id="2147485838" r:id="rId14"/>
    <p:sldLayoutId id="2147485839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6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92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9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4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3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51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A3C7A7D-6DAB-4127-AAB1-FAE7FD40D4C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098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8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  <p:sldLayoutId id="2147485851" r:id="rId12"/>
    <p:sldLayoutId id="2147485852" r:id="rId13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D80A4D7-F74E-4EF0-877F-09DD8C601685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253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3" r:id="rId1"/>
    <p:sldLayoutId id="2147485854" r:id="rId2"/>
    <p:sldLayoutId id="2147485855" r:id="rId3"/>
    <p:sldLayoutId id="2147485856" r:id="rId4"/>
    <p:sldLayoutId id="2147485857" r:id="rId5"/>
    <p:sldLayoutId id="2147485858" r:id="rId6"/>
    <p:sldLayoutId id="2147485859" r:id="rId7"/>
    <p:sldLayoutId id="2147485860" r:id="rId8"/>
    <p:sldLayoutId id="2147485861" r:id="rId9"/>
    <p:sldLayoutId id="2147485862" r:id="rId10"/>
    <p:sldLayoutId id="2147485863" r:id="rId11"/>
    <p:sldLayoutId id="2147485864" r:id="rId12"/>
    <p:sldLayoutId id="2147485865" r:id="rId13"/>
    <p:sldLayoutId id="2147485866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BBEC06A-1700-4710-B604-4B1F9045CCC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4067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7" r:id="rId1"/>
    <p:sldLayoutId id="2147485868" r:id="rId2"/>
    <p:sldLayoutId id="2147485869" r:id="rId3"/>
    <p:sldLayoutId id="2147485870" r:id="rId4"/>
    <p:sldLayoutId id="2147485871" r:id="rId5"/>
    <p:sldLayoutId id="2147485872" r:id="rId6"/>
    <p:sldLayoutId id="2147485873" r:id="rId7"/>
    <p:sldLayoutId id="2147485874" r:id="rId8"/>
    <p:sldLayoutId id="2147485875" r:id="rId9"/>
    <p:sldLayoutId id="2147485876" r:id="rId10"/>
    <p:sldLayoutId id="2147485877" r:id="rId11"/>
    <p:sldLayoutId id="2147485878" r:id="rId12"/>
    <p:sldLayoutId id="2147485879" r:id="rId13"/>
    <p:sldLayoutId id="2147485880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D4D8842-14A6-4C6C-8F94-413FBD8595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710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26" r:id="rId4"/>
    <p:sldLayoutId id="2147485427" r:id="rId5"/>
    <p:sldLayoutId id="2147485428" r:id="rId6"/>
    <p:sldLayoutId id="2147485429" r:id="rId7"/>
    <p:sldLayoutId id="2147485430" r:id="rId8"/>
    <p:sldLayoutId id="2147485431" r:id="rId9"/>
    <p:sldLayoutId id="2147485432" r:id="rId10"/>
    <p:sldLayoutId id="2147485433" r:id="rId11"/>
    <p:sldLayoutId id="2147485434" r:id="rId12"/>
    <p:sldLayoutId id="2147485435" r:id="rId13"/>
    <p:sldLayoutId id="2147485436" r:id="rId14"/>
    <p:sldLayoutId id="2147485437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C462C-1FDD-4408-827B-2908F4900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5603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1" r:id="rId1"/>
    <p:sldLayoutId id="2147485882" r:id="rId2"/>
    <p:sldLayoutId id="2147485883" r:id="rId3"/>
    <p:sldLayoutId id="2147485884" r:id="rId4"/>
    <p:sldLayoutId id="2147485885" r:id="rId5"/>
    <p:sldLayoutId id="2147485886" r:id="rId6"/>
    <p:sldLayoutId id="2147485887" r:id="rId7"/>
    <p:sldLayoutId id="2147485362" r:id="rId8"/>
    <p:sldLayoutId id="2147485361" r:id="rId9"/>
    <p:sldLayoutId id="2147485888" r:id="rId10"/>
    <p:sldLayoutId id="2147485889" r:id="rId11"/>
    <p:sldLayoutId id="2147485890" r:id="rId12"/>
    <p:sldLayoutId id="2147485891" r:id="rId13"/>
    <p:sldLayoutId id="2147485892" r:id="rId14"/>
    <p:sldLayoutId id="2147485893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14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25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38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49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7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8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E5268F7-405B-4A7B-8F31-039B09E0FC79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7242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4" r:id="rId1"/>
    <p:sldLayoutId id="2147485895" r:id="rId2"/>
    <p:sldLayoutId id="2147485896" r:id="rId3"/>
    <p:sldLayoutId id="2147485897" r:id="rId4"/>
    <p:sldLayoutId id="2147485898" r:id="rId5"/>
    <p:sldLayoutId id="2147485899" r:id="rId6"/>
    <p:sldLayoutId id="2147485900" r:id="rId7"/>
    <p:sldLayoutId id="2147485901" r:id="rId8"/>
    <p:sldLayoutId id="2147485902" r:id="rId9"/>
    <p:sldLayoutId id="2147485903" r:id="rId10"/>
    <p:sldLayoutId id="2147485904" r:id="rId11"/>
    <p:sldLayoutId id="2147485905" r:id="rId12"/>
    <p:sldLayoutId id="2147485906" r:id="rId13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00E04A-A56D-496F-B01E-F90C2E32B76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8675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7" r:id="rId1"/>
    <p:sldLayoutId id="2147485908" r:id="rId2"/>
    <p:sldLayoutId id="2147485909" r:id="rId3"/>
    <p:sldLayoutId id="2147485910" r:id="rId4"/>
    <p:sldLayoutId id="2147485911" r:id="rId5"/>
    <p:sldLayoutId id="2147485912" r:id="rId6"/>
    <p:sldLayoutId id="2147485913" r:id="rId7"/>
    <p:sldLayoutId id="2147485914" r:id="rId8"/>
    <p:sldLayoutId id="2147485915" r:id="rId9"/>
    <p:sldLayoutId id="2147485916" r:id="rId10"/>
    <p:sldLayoutId id="2147485917" r:id="rId11"/>
    <p:sldLayoutId id="2147485918" r:id="rId12"/>
    <p:sldLayoutId id="2147485919" r:id="rId13"/>
    <p:sldLayoutId id="2147485920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C7A741-0FCE-4AD2-AD9F-F01AD750C95C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021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21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20" rIns="121837" bIns="60920" anchor="ctr"/>
          <a:lstStyle/>
          <a:p>
            <a:pPr algn="ctr" defTabSz="12183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1" r:id="rId1"/>
    <p:sldLayoutId id="2147485922" r:id="rId2"/>
    <p:sldLayoutId id="2147485923" r:id="rId3"/>
    <p:sldLayoutId id="2147485924" r:id="rId4"/>
    <p:sldLayoutId id="2147485925" r:id="rId5"/>
    <p:sldLayoutId id="2147485926" r:id="rId6"/>
    <p:sldLayoutId id="2147485927" r:id="rId7"/>
    <p:sldLayoutId id="2147485928" r:id="rId8"/>
    <p:sldLayoutId id="2147485929" r:id="rId9"/>
    <p:sldLayoutId id="2147485930" r:id="rId10"/>
    <p:sldLayoutId id="2147485931" r:id="rId11"/>
    <p:sldLayoutId id="2147485932" r:id="rId12"/>
    <p:sldLayoutId id="2147485933" r:id="rId13"/>
    <p:sldLayoutId id="2147485934" r:id="rId14"/>
    <p:sldLayoutId id="2147485935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2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96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6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937" indent="-304586" algn="l" defTabSz="12183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76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49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1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81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53" algn="l" defTabSz="12183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ABBE35D-2B2B-4E51-B2DA-6BFCDBF9C6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1850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0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  <p:sldLayoutId id="2147485947" r:id="rId12"/>
    <p:sldLayoutId id="2147485948" r:id="rId13"/>
    <p:sldLayoutId id="2147485949" r:id="rId14"/>
    <p:sldLayoutId id="2147485950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14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25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38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49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7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8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1304946-E959-4A26-B400-032484B7A6AA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3488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5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1" r:id="rId1"/>
    <p:sldLayoutId id="2147485952" r:id="rId2"/>
    <p:sldLayoutId id="2147485953" r:id="rId3"/>
    <p:sldLayoutId id="2147485954" r:id="rId4"/>
    <p:sldLayoutId id="2147485955" r:id="rId5"/>
    <p:sldLayoutId id="2147485956" r:id="rId6"/>
    <p:sldLayoutId id="2147485957" r:id="rId7"/>
    <p:sldLayoutId id="2147485958" r:id="rId8"/>
    <p:sldLayoutId id="2147485959" r:id="rId9"/>
    <p:sldLayoutId id="2147485960" r:id="rId10"/>
    <p:sldLayoutId id="2147485961" r:id="rId11"/>
    <p:sldLayoutId id="2147485962" r:id="rId12"/>
    <p:sldLayoutId id="2147485963" r:id="rId13"/>
    <p:sldLayoutId id="2147485964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650243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244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5750" y="290513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284C0987-4C59-4E8F-84D2-501E12C29A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5" r:id="rId1"/>
    <p:sldLayoutId id="2147485966" r:id="rId2"/>
    <p:sldLayoutId id="2147485967" r:id="rId3"/>
    <p:sldLayoutId id="2147485968" r:id="rId4"/>
    <p:sldLayoutId id="2147485969" r:id="rId5"/>
    <p:sldLayoutId id="2147485970" r:id="rId6"/>
    <p:sldLayoutId id="2147485971" r:id="rId7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67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6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6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5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7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6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6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5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itle Placeholder 1"/>
          <p:cNvSpPr>
            <a:spLocks noGrp="1"/>
          </p:cNvSpPr>
          <p:nvPr>
            <p:ph type="title"/>
          </p:nvPr>
        </p:nvSpPr>
        <p:spPr bwMode="auto">
          <a:xfrm>
            <a:off x="593725" y="-1588"/>
            <a:ext cx="109728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684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75" y="6346825"/>
            <a:ext cx="2843213" cy="363538"/>
          </a:xfrm>
          <a:prstGeom prst="rect">
            <a:avLst/>
          </a:prstGeom>
        </p:spPr>
        <p:txBody>
          <a:bodyPr vert="horz" wrap="square" lIns="33739" tIns="45703" rIns="91406" bIns="45703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B32C64B-F3DF-4008-8E0A-65D216E027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3" r:id="rId1"/>
    <p:sldLayoutId id="2147485984" r:id="rId2"/>
  </p:sldLayoutIdLst>
  <p:transition>
    <p:fade/>
  </p:transition>
  <p:hf hdr="0" ftr="0" dt="0"/>
  <p:txStyles>
    <p:titleStyle>
      <a:lvl1pPr algn="l" defTabSz="1216025" rtl="0" fontAlgn="base">
        <a:spcBef>
          <a:spcPct val="0"/>
        </a:spcBef>
        <a:spcAft>
          <a:spcPct val="0"/>
        </a:spcAft>
        <a:defRPr lang="en-US" sz="4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2pPr>
      <a:lvl3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3pPr>
      <a:lvl4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4pPr>
      <a:lvl5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5pPr>
      <a:lvl6pPr marL="571307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142615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713921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285228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4025" indent="-454025" algn="l" defTabSz="1216025" rtl="0" fontAlgn="base">
        <a:spcBef>
          <a:spcPct val="20000"/>
        </a:spcBef>
        <a:spcAft>
          <a:spcPct val="0"/>
        </a:spcAft>
        <a:buBlip>
          <a:blip r:embed="rId4"/>
        </a:buBlip>
        <a:defRPr lang="en-US" sz="30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987425" indent="-376238" algn="l" defTabSz="1216025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25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519238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2130425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740025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3351458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14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1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528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307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5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921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5228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6535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7844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9151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70456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7D3AE9-AF97-4675-BABC-CDE7B87BBD3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7379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79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5" r:id="rId1"/>
    <p:sldLayoutId id="2147485986" r:id="rId2"/>
    <p:sldLayoutId id="2147485987" r:id="rId3"/>
    <p:sldLayoutId id="2147485988" r:id="rId4"/>
    <p:sldLayoutId id="2147485989" r:id="rId5"/>
    <p:sldLayoutId id="2147485990" r:id="rId6"/>
    <p:sldLayoutId id="2147485991" r:id="rId7"/>
    <p:sldLayoutId id="2147485992" r:id="rId8"/>
    <p:sldLayoutId id="2147485993" r:id="rId9"/>
    <p:sldLayoutId id="2147485994" r:id="rId10"/>
    <p:sldLayoutId id="2147485995" r:id="rId11"/>
    <p:sldLayoutId id="2147485996" r:id="rId12"/>
    <p:sldLayoutId id="2147485997" r:id="rId13"/>
    <p:sldLayoutId id="2147485998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BE48031-BEC6-4603-BA7B-BE153084AD7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8915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915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9" r:id="rId1"/>
    <p:sldLayoutId id="2147486000" r:id="rId2"/>
    <p:sldLayoutId id="2147486001" r:id="rId3"/>
    <p:sldLayoutId id="2147486002" r:id="rId4"/>
    <p:sldLayoutId id="2147486003" r:id="rId5"/>
    <p:sldLayoutId id="2147486004" r:id="rId6"/>
    <p:sldLayoutId id="2147486005" r:id="rId7"/>
    <p:sldLayoutId id="2147486006" r:id="rId8"/>
    <p:sldLayoutId id="2147486007" r:id="rId9"/>
    <p:sldLayoutId id="2147486008" r:id="rId10"/>
    <p:sldLayoutId id="2147486009" r:id="rId11"/>
    <p:sldLayoutId id="2147486010" r:id="rId12"/>
    <p:sldLayoutId id="2147486011" r:id="rId13"/>
    <p:sldLayoutId id="2147486012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146C2E2-8B23-49AE-B053-C862DE5D7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349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40" r:id="rId3"/>
    <p:sldLayoutId id="2147485441" r:id="rId4"/>
    <p:sldLayoutId id="2147485442" r:id="rId5"/>
    <p:sldLayoutId id="2147485443" r:id="rId6"/>
    <p:sldLayoutId id="2147485444" r:id="rId7"/>
    <p:sldLayoutId id="2147485445" r:id="rId8"/>
    <p:sldLayoutId id="2147485446" r:id="rId9"/>
    <p:sldLayoutId id="2147485447" r:id="rId10"/>
    <p:sldLayoutId id="2147485448" r:id="rId11"/>
    <p:sldLayoutId id="2147485449" r:id="rId12"/>
    <p:sldLayoutId id="2147485450" r:id="rId13"/>
    <p:sldLayoutId id="2147485451" r:id="rId14"/>
    <p:sldLayoutId id="2147485452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14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25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38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49" indent="-304756" algn="l" defTabSz="1219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7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8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0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1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3" algn="l" defTabSz="12190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704515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4516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5750" y="290513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DB920CE1-4AD0-47B8-93E2-DD39C6A165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3" r:id="rId1"/>
    <p:sldLayoutId id="2147486014" r:id="rId2"/>
    <p:sldLayoutId id="2147486015" r:id="rId3"/>
    <p:sldLayoutId id="2147486016" r:id="rId4"/>
    <p:sldLayoutId id="2147486017" r:id="rId5"/>
    <p:sldLayoutId id="2147486018" r:id="rId6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67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6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6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5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7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6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6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5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1D6CCD8-13BE-42A6-B436-42AE13AA4A2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1168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1685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9" r:id="rId1"/>
    <p:sldLayoutId id="2147486020" r:id="rId2"/>
    <p:sldLayoutId id="2147486021" r:id="rId3"/>
    <p:sldLayoutId id="2147486022" r:id="rId4"/>
    <p:sldLayoutId id="2147486023" r:id="rId5"/>
    <p:sldLayoutId id="2147486024" r:id="rId6"/>
    <p:sldLayoutId id="2147486025" r:id="rId7"/>
    <p:sldLayoutId id="2147486026" r:id="rId8"/>
    <p:sldLayoutId id="2147486027" r:id="rId9"/>
    <p:sldLayoutId id="2147486028" r:id="rId10"/>
    <p:sldLayoutId id="2147486029" r:id="rId11"/>
    <p:sldLayoutId id="2147486030" r:id="rId12"/>
    <p:sldLayoutId id="2147486031" r:id="rId13"/>
    <p:sldLayoutId id="2147486032" r:id="rId14"/>
    <p:sldLayoutId id="2147486035" r:id="rId15"/>
    <p:sldLayoutId id="2147486037" r:id="rId16"/>
    <p:sldLayoutId id="2147486038" r:id="rId17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51209F8-6B71-48C9-B673-F3CEF5C520E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3318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6040" r:id="rId2"/>
    <p:sldLayoutId id="2147486041" r:id="rId3"/>
    <p:sldLayoutId id="2147486042" r:id="rId4"/>
    <p:sldLayoutId id="2147486043" r:id="rId5"/>
    <p:sldLayoutId id="2147486044" r:id="rId6"/>
    <p:sldLayoutId id="2147486045" r:id="rId7"/>
    <p:sldLayoutId id="2147486046" r:id="rId8"/>
    <p:sldLayoutId id="2147486047" r:id="rId9"/>
    <p:sldLayoutId id="2147486048" r:id="rId10"/>
    <p:sldLayoutId id="2147486049" r:id="rId11"/>
    <p:sldLayoutId id="2147486050" r:id="rId12"/>
    <p:sldLayoutId id="2147486051" r:id="rId13"/>
    <p:sldLayoutId id="2147486052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76" tIns="45689" rIns="91376" bIns="45689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B950BD-9F08-4FB8-9F9C-BD6DD40467A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4854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49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5" tIns="60919" rIns="121835" bIns="60919" anchor="ctr"/>
          <a:lstStyle/>
          <a:p>
            <a:pPr algn="ctr" defTabSz="12183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3" r:id="rId1"/>
    <p:sldLayoutId id="2147486054" r:id="rId2"/>
    <p:sldLayoutId id="2147486055" r:id="rId3"/>
    <p:sldLayoutId id="2147486056" r:id="rId4"/>
    <p:sldLayoutId id="2147486057" r:id="rId5"/>
    <p:sldLayoutId id="2147486058" r:id="rId6"/>
    <p:sldLayoutId id="2147486059" r:id="rId7"/>
    <p:sldLayoutId id="2147486060" r:id="rId8"/>
    <p:sldLayoutId id="2147486061" r:id="rId9"/>
    <p:sldLayoutId id="2147486062" r:id="rId10"/>
    <p:sldLayoutId id="2147486063" r:id="rId11"/>
    <p:sldLayoutId id="2147486064" r:id="rId12"/>
    <p:sldLayoutId id="2147486065" r:id="rId13"/>
    <p:sldLayoutId id="2147486066" r:id="rId14"/>
    <p:sldLayoutId id="2147486067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400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9565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8730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7893" indent="-304583" algn="l" defTabSz="12183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62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28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9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55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16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82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45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10" algn="l" defTabSz="1218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9159E6AF-8AB5-4A17-A606-9CD8A76E820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64932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3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8" r:id="rId1"/>
    <p:sldLayoutId id="2147486069" r:id="rId2"/>
    <p:sldLayoutId id="2147486070" r:id="rId3"/>
    <p:sldLayoutId id="2147486071" r:id="rId4"/>
    <p:sldLayoutId id="2147486072" r:id="rId5"/>
    <p:sldLayoutId id="2147486073" r:id="rId6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9177ED4-9B4E-4717-BD37-76B1644D3B7B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7210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10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anchor="ctr"/>
          <a:lstStyle/>
          <a:p>
            <a:pPr algn="ctr" defTabSz="12190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  <p:sldLayoutId id="2147486085" r:id="rId12"/>
    <p:sldLayoutId id="2147486086" r:id="rId13"/>
    <p:sldLayoutId id="2147486087" r:id="rId14"/>
    <p:sldLayoutId id="2147486088" r:id="rId15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86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92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99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04" indent="-304754" algn="l" defTabSz="12190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0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26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32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39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45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51" algn="l" defTabSz="121901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64DE702-8310-4601-9EC6-55146B54C764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88484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485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  <p:sldLayoutId id="2147486093" r:id="rId5"/>
    <p:sldLayoutId id="2147486094" r:id="rId6"/>
    <p:sldLayoutId id="2147486095" r:id="rId7"/>
    <p:sldLayoutId id="2147486096" r:id="rId8"/>
    <p:sldLayoutId id="2147486097" r:id="rId9"/>
    <p:sldLayoutId id="2147486098" r:id="rId10"/>
    <p:sldLayoutId id="2147486099" r:id="rId11"/>
    <p:sldLayoutId id="2147486100" r:id="rId12"/>
    <p:sldLayoutId id="2147486101" r:id="rId13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A608C08-E5FC-4586-9C94-1929B54AA129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80282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282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2" tIns="60927" rIns="121852" bIns="60927" anchor="ctr"/>
          <a:lstStyle/>
          <a:p>
            <a:pPr algn="ctr" defTabSz="12184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  <p:sldLayoutId id="2147486103" r:id="rId2"/>
    <p:sldLayoutId id="2147486104" r:id="rId3"/>
    <p:sldLayoutId id="2147486105" r:id="rId4"/>
    <p:sldLayoutId id="2147486106" r:id="rId5"/>
    <p:sldLayoutId id="2147486107" r:id="rId6"/>
    <p:sldLayoutId id="2147486108" r:id="rId7"/>
    <p:sldLayoutId id="2147486109" r:id="rId8"/>
    <p:sldLayoutId id="2147486110" r:id="rId9"/>
    <p:sldLayoutId id="2147486111" r:id="rId10"/>
    <p:sldLayoutId id="2147486112" r:id="rId11"/>
    <p:sldLayoutId id="2147486113" r:id="rId12"/>
    <p:sldLayoutId id="2147486114" r:id="rId13"/>
    <p:sldLayoutId id="2147486115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28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072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315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559" indent="-304623" algn="l" defTabSz="12184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42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4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6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1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7" algn="l" defTabSz="12184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20CD067-665E-4DF9-903A-9F23094FA541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818180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8181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6" r:id="rId1"/>
    <p:sldLayoutId id="2147486117" r:id="rId2"/>
    <p:sldLayoutId id="2147486118" r:id="rId3"/>
    <p:sldLayoutId id="2147486119" r:id="rId4"/>
    <p:sldLayoutId id="2147486120" r:id="rId5"/>
    <p:sldLayoutId id="2147486121" r:id="rId6"/>
    <p:sldLayoutId id="2147486122" r:id="rId7"/>
    <p:sldLayoutId id="2147486123" r:id="rId8"/>
    <p:sldLayoutId id="2147486124" r:id="rId9"/>
    <p:sldLayoutId id="2147486125" r:id="rId10"/>
    <p:sldLayoutId id="2147486126" r:id="rId11"/>
    <p:sldLayoutId id="2147486127" r:id="rId12"/>
    <p:sldLayoutId id="2147486128" r:id="rId13"/>
    <p:sldLayoutId id="2147486129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335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07D46-6BB7-4439-9888-C88AF1090C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0" r:id="rId1"/>
    <p:sldLayoutId id="2147486131" r:id="rId2"/>
    <p:sldLayoutId id="2147485371" r:id="rId3"/>
    <p:sldLayoutId id="2147485370" r:id="rId4"/>
    <p:sldLayoutId id="2147485369" r:id="rId5"/>
    <p:sldLayoutId id="2147485368" r:id="rId6"/>
    <p:sldLayoutId id="2147485367" r:id="rId7"/>
    <p:sldLayoutId id="2147485366" r:id="rId8"/>
    <p:sldLayoutId id="2147485365" r:id="rId9"/>
    <p:sldLayoutId id="2147485364" r:id="rId10"/>
    <p:sldLayoutId id="214748536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79213" y="285750"/>
            <a:ext cx="768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74DDBF-CC6F-4E4D-95AC-95028F2AF1F1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987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  <p:sldLayoutId id="2147485464" r:id="rId12"/>
    <p:sldLayoutId id="2147485465" r:id="rId13"/>
    <p:sldLayoutId id="2147485466" r:id="rId14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6" name="Объект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5827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85200" y="152400"/>
            <a:ext cx="298291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2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7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458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135092"/>
                </a:solidFill>
                <a:latin typeface="Helios" pitchFamily="2" charset="0"/>
                <a:cs typeface="+mn-cs"/>
              </a:defRPr>
            </a:lvl1pPr>
          </a:lstStyle>
          <a:p>
            <a:pPr>
              <a:defRPr/>
            </a:pPr>
            <a:fld id="{412BFB6A-849D-48C2-A2D0-289060A45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rgbClr val="00407C"/>
          </a:solidFill>
          <a:latin typeface="Helios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00407C"/>
          </a:solidFill>
          <a:latin typeface="Helio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Helios" pitchFamily="2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ios" pitchFamily="2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Helios" pitchFamily="2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Helios" pitchFamily="2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Helio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529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1248C-65FB-48D7-BB2C-75E87FCF50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1" r:id="rId2"/>
    <p:sldLayoutId id="2147485380" r:id="rId3"/>
    <p:sldLayoutId id="2147485379" r:id="rId4"/>
    <p:sldLayoutId id="2147485378" r:id="rId5"/>
    <p:sldLayoutId id="2147485377" r:id="rId6"/>
    <p:sldLayoutId id="2147485376" r:id="rId7"/>
    <p:sldLayoutId id="2147485375" r:id="rId8"/>
    <p:sldLayoutId id="2147485374" r:id="rId9"/>
    <p:sldLayoutId id="2147485373" r:id="rId10"/>
    <p:sldLayoutId id="21474853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788"/>
            <a:ext cx="12192000" cy="31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95235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9588" y="115888"/>
            <a:ext cx="10906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025" y="339725"/>
            <a:ext cx="4492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207169" y="384969"/>
            <a:ext cx="276225" cy="17303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3250" y="51117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590550" y="352425"/>
            <a:ext cx="369888" cy="128588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anchor="ctr"/>
          <a:lstStyle/>
          <a:p>
            <a:pPr algn="ctr" defTabSz="1218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5750" y="290513"/>
            <a:ext cx="6365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fld id="{3B67995F-1679-443F-8CCE-AB54D72975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67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6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456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852" indent="-304699" algn="l" defTabSz="12187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7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8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78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74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6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60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55" algn="l" defTabSz="12187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ru-RU"/>
              <a:t>‹#›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DA6E5F2-C323-4E8E-BC03-8CF31C8C34F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5" r:id="rId2"/>
    <p:sldLayoutId id="2147485476" r:id="rId3"/>
    <p:sldLayoutId id="2147485477" r:id="rId4"/>
    <p:sldLayoutId id="2147485478" r:id="rId5"/>
    <p:sldLayoutId id="2147485479" r:id="rId6"/>
    <p:sldLayoutId id="2147485480" r:id="rId7"/>
    <p:sldLayoutId id="2147485481" r:id="rId8"/>
    <p:sldLayoutId id="2147485482" r:id="rId9"/>
    <p:sldLayoutId id="2147485483" r:id="rId10"/>
    <p:sldLayoutId id="2147485484" r:id="rId11"/>
  </p:sldLayoutIdLst>
  <p:hf hdr="0" ftr="0" dt="0"/>
  <p:txStyles>
    <p:titleStyle>
      <a:lvl1pPr algn="ctr" defTabSz="1217613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Placeholder 1"/>
          <p:cNvSpPr>
            <a:spLocks noGrp="1"/>
          </p:cNvSpPr>
          <p:nvPr>
            <p:ph type="title"/>
          </p:nvPr>
        </p:nvSpPr>
        <p:spPr bwMode="auto">
          <a:xfrm>
            <a:off x="593725" y="-1588"/>
            <a:ext cx="109728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6842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75" y="6346825"/>
            <a:ext cx="2843213" cy="363538"/>
          </a:xfrm>
          <a:prstGeom prst="rect">
            <a:avLst/>
          </a:prstGeom>
        </p:spPr>
        <p:txBody>
          <a:bodyPr vert="horz" wrap="square" lIns="33739" tIns="45703" rIns="91406" bIns="45703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A8F80FD-77E1-4A22-B651-74EE4ECCB0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</p:sldLayoutIdLst>
  <p:transition>
    <p:fade/>
  </p:transition>
  <p:hf hdr="0" ftr="0" dt="0"/>
  <p:txStyles>
    <p:titleStyle>
      <a:lvl1pPr algn="l" defTabSz="1216025" rtl="0" fontAlgn="base">
        <a:spcBef>
          <a:spcPct val="0"/>
        </a:spcBef>
        <a:spcAft>
          <a:spcPct val="0"/>
        </a:spcAft>
        <a:defRPr lang="en-US" sz="4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2pPr>
      <a:lvl3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3pPr>
      <a:lvl4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4pPr>
      <a:lvl5pPr algn="l" defTabSz="1216025" rtl="0" fontAlgn="base">
        <a:spcBef>
          <a:spcPct val="0"/>
        </a:spcBef>
        <a:spcAft>
          <a:spcPct val="0"/>
        </a:spcAft>
        <a:defRPr sz="4000" b="1">
          <a:solidFill>
            <a:srgbClr val="10253F"/>
          </a:solidFill>
          <a:latin typeface="Arial" pitchFamily="34" charset="0"/>
        </a:defRPr>
      </a:lvl5pPr>
      <a:lvl6pPr marL="571307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142615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713921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285228" algn="ctr" defTabSz="1217996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4025" indent="-454025" algn="l" defTabSz="1216025" rtl="0" fontAlgn="base">
        <a:spcBef>
          <a:spcPct val="20000"/>
        </a:spcBef>
        <a:spcAft>
          <a:spcPct val="0"/>
        </a:spcAft>
        <a:buBlip>
          <a:blip r:embed="rId4"/>
        </a:buBlip>
        <a:defRPr lang="en-US" sz="30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987425" indent="-376238" algn="l" defTabSz="1216025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25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519238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2130425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740025" indent="-300038" algn="l" defTabSz="1216025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3351458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14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1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528" indent="-304680" algn="l" defTabSz="1218712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307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5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921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5228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6535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7844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9151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70456" algn="l" defTabSz="1142615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3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2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3" descr="Безимени-1 копия">
            <a:extLst>
              <a:ext uri="{FF2B5EF4-FFF2-40B4-BE49-F238E27FC236}">
                <a16:creationId xmlns:a16="http://schemas.microsoft.com/office/drawing/2014/main" id="{BC2BCAE6-422E-4A89-B88D-2189374E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0E55A1-B84A-4176-A4A3-9648C1F70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" y="60326"/>
            <a:ext cx="1584176" cy="131407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F28D68F-9B01-4460-A6D4-6617E7399C8C}"/>
              </a:ext>
            </a:extLst>
          </p:cNvPr>
          <p:cNvSpPr txBox="1">
            <a:spLocks/>
          </p:cNvSpPr>
          <p:nvPr/>
        </p:nvSpPr>
        <p:spPr>
          <a:xfrm>
            <a:off x="1913641" y="132079"/>
            <a:ext cx="10190375" cy="1185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РОССИЙСКИЙ УНИВЕРСИТЕТ ДРУЖБЫ НАРОДОВ</a:t>
            </a:r>
          </a:p>
          <a:p>
            <a:pPr fontAlgn="auto">
              <a:spcAft>
                <a:spcPts val="0"/>
              </a:spcAft>
            </a:pP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нженерная академия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41D8B10-A350-4678-9FC4-FCE2E02FE8F5}"/>
              </a:ext>
            </a:extLst>
          </p:cNvPr>
          <p:cNvSpPr/>
          <p:nvPr/>
        </p:nvSpPr>
        <p:spPr>
          <a:xfrm>
            <a:off x="364067" y="1809521"/>
            <a:ext cx="11472333" cy="477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«Система </a:t>
            </a:r>
            <a:r>
              <a:rPr lang="ru-RU" sz="5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автоматизированного управления на основе применения </a:t>
            </a:r>
            <a:r>
              <a:rPr lang="ru-RU" sz="5000" b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технологии </a:t>
            </a:r>
            <a:r>
              <a:rPr lang="ru-RU" sz="5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интернета </a:t>
            </a:r>
            <a:r>
              <a:rPr lang="ru-RU" sz="5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вещей в интересах Вооруженных Сил РФ</a:t>
            </a:r>
            <a:r>
              <a:rPr lang="ru-RU" sz="5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Докладчик: Самусенко Олег Евгеньевич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Директор института Инженерной академии РУДН</a:t>
            </a:r>
          </a:p>
        </p:txBody>
      </p:sp>
    </p:spTree>
    <p:extLst>
      <p:ext uri="{BB962C8B-B14F-4D97-AF65-F5344CB8AC3E}">
        <p14:creationId xmlns:p14="http://schemas.microsoft.com/office/powerpoint/2010/main" val="6453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:a16="http://schemas.microsoft.com/office/drawing/2014/main" id="{7B6C859C-9EFE-40D7-8EBB-5FE66AB38C62}"/>
              </a:ext>
            </a:extLst>
          </p:cNvPr>
          <p:cNvSpPr txBox="1">
            <a:spLocks/>
          </p:cNvSpPr>
          <p:nvPr/>
        </p:nvSpPr>
        <p:spPr>
          <a:xfrm>
            <a:off x="330200" y="232756"/>
            <a:ext cx="11514668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Непосредственно на уровне места хранения (ПЛК, БКХ) отслеживанием СГЕ занимается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управления складированием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МТР. Подсистема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включает датчики считывания меток и программный комплекс анализа информации. При этом комплекс датчиков позволяет установить местоположение любой СГЕ в масштабе реального времени, а программный комплекс – выдать рекомендации по оптимизации использования складского пространства, перемещения и комплектования МТР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управления складированием через абонентские терминалы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перевозок позволяет на уровне ЦМТО отслеживать перемещение и состояние МТР вплоть до базы или войсковой части. </a:t>
            </a:r>
            <a:endParaRPr lang="ru-RU" alt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73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220134"/>
            <a:ext cx="9872133" cy="590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374" y="146982"/>
            <a:ext cx="11758082" cy="34747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Подсистема управления складированием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1573" y="499872"/>
            <a:ext cx="1312854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Р</a:t>
            </a:r>
            <a:r>
              <a:rPr lang="ru-RU" sz="1000" b="1" dirty="0" smtClean="0">
                <a:solidFill>
                  <a:schemeClr val="tx1"/>
                </a:solidFill>
              </a:rPr>
              <a:t>адиорелейная</a:t>
            </a:r>
            <a:r>
              <a:rPr lang="ru-RU" sz="1000" b="1" dirty="0" smtClean="0">
                <a:solidFill>
                  <a:schemeClr val="tx1"/>
                </a:solidFill>
              </a:rPr>
              <a:t> связь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С</a:t>
            </a:r>
            <a:r>
              <a:rPr lang="ru-RU" sz="1000" b="1" dirty="0" smtClean="0">
                <a:solidFill>
                  <a:schemeClr val="tx1"/>
                </a:solidFill>
              </a:rPr>
              <a:t>отовая </a:t>
            </a:r>
            <a:r>
              <a:rPr lang="ru-RU" sz="1000" b="1" dirty="0">
                <a:solidFill>
                  <a:schemeClr val="tx1"/>
                </a:solidFill>
              </a:rPr>
              <a:t>связь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DMR</a:t>
            </a:r>
            <a:r>
              <a:rPr lang="ru-RU" sz="1000" b="1" dirty="0">
                <a:solidFill>
                  <a:schemeClr val="tx1"/>
                </a:solidFill>
              </a:rPr>
              <a:t>-связь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7488" y="499872"/>
            <a:ext cx="839306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r>
              <a:rPr lang="ru-RU" sz="1000" b="1" dirty="0" smtClean="0">
                <a:solidFill>
                  <a:schemeClr val="tx1"/>
                </a:solidFill>
              </a:rPr>
              <a:t>Датчики считывания меток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9472" y="512064"/>
            <a:ext cx="1183569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GPS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ГЛОНАСС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Спутниковая 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3520" y="2164080"/>
            <a:ext cx="839306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r>
              <a:rPr lang="ru-RU" sz="1000" b="1" dirty="0" smtClean="0">
                <a:solidFill>
                  <a:schemeClr val="tx1"/>
                </a:solidFill>
              </a:rPr>
              <a:t>Датчики считывания меток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5834" y="3190377"/>
            <a:ext cx="839306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Датчики считывания меток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7086" y="3820818"/>
            <a:ext cx="1189863" cy="3316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Информация о перевозимом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1918" y="4509666"/>
            <a:ext cx="1189863" cy="46467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Информация о состоянии ТС и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6511" y="5202778"/>
            <a:ext cx="751922" cy="41773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Информация от ТС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487" y="5405592"/>
            <a:ext cx="1057521" cy="468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40303" y="5501898"/>
            <a:ext cx="720000" cy="3316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Отчеты и формы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00640" y="5608320"/>
            <a:ext cx="1296416" cy="603188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планирования и контроля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12406" y="4119016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Диспетчерская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9650" y="734038"/>
            <a:ext cx="324000" cy="3464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управления складированием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5572" y="3776733"/>
            <a:ext cx="1208380" cy="587096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Место складирования (ПЛК, БКХ)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28880" y="1596650"/>
            <a:ext cx="1688684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r>
              <a:rPr lang="ru-RU" sz="1000" b="1" dirty="0" smtClean="0">
                <a:solidFill>
                  <a:schemeClr val="tx1"/>
                </a:solidFill>
              </a:rPr>
              <a:t>Информация от датчиков о количестве и положении МТР на складе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8564" y="4276829"/>
            <a:ext cx="1333853" cy="46965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2237" y="5190586"/>
            <a:ext cx="3960000" cy="2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диспетчеризации грузов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47308" y="5872929"/>
            <a:ext cx="7274899" cy="216000"/>
          </a:xfrm>
          <a:prstGeom prst="rect">
            <a:avLst/>
          </a:prstGeom>
          <a:solidFill>
            <a:srgbClr val="E6EDD7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диспетчеризации перевозок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6473952" y="6165522"/>
            <a:ext cx="1175124" cy="536448"/>
          </a:xfrm>
          <a:prstGeom prst="wedgeRectCallout">
            <a:avLst>
              <a:gd name="adj1" fmla="val 38305"/>
              <a:gd name="adj2" fmla="val -248864"/>
            </a:avLst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Информация о поступлении МТР для учета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3374" y="5469260"/>
            <a:ext cx="1728000" cy="36431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Информация о положении МТР в процессе перевозки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1871" y="4686771"/>
            <a:ext cx="2431251" cy="3161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/>
            <a:r>
              <a:rPr lang="ru-RU" sz="1000" b="1" dirty="0" smtClean="0">
                <a:solidFill>
                  <a:schemeClr val="tx1"/>
                </a:solidFill>
              </a:rPr>
              <a:t>Учет МТР – установка штрих-кода, пломбы, электронной метки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6697598" y="3782654"/>
            <a:ext cx="1083479" cy="815755"/>
          </a:xfrm>
          <a:prstGeom prst="wedgeRectCallout">
            <a:avLst>
              <a:gd name="adj1" fmla="val 66318"/>
              <a:gd name="adj2" fmla="val 32114"/>
            </a:avLst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solidFill>
                  <a:schemeClr val="tx1"/>
                </a:solidFill>
              </a:rPr>
              <a:t>Информация от датчиков о количестве и положении МТР на складе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7308" y="5473269"/>
            <a:ext cx="1296416" cy="221333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ТС на марше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62602" y="1451519"/>
            <a:ext cx="2431251" cy="169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Инвентаризационная ведомость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:a16="http://schemas.microsoft.com/office/drawing/2014/main" id="{7B6C859C-9EFE-40D7-8EBB-5FE66AB38C62}"/>
              </a:ext>
            </a:extLst>
          </p:cNvPr>
          <p:cNvSpPr txBox="1">
            <a:spLocks/>
          </p:cNvSpPr>
          <p:nvPr/>
        </p:nvSpPr>
        <p:spPr>
          <a:xfrm>
            <a:off x="381000" y="232756"/>
            <a:ext cx="11472334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Связь всех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между собой, а также формирование базы учета всех событий и МТР осуществляет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грузов.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Данная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не имеет собственных активных элементов и является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аналитически-информационной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. Все данные о поступлении на учет, времени и графике перемещения (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транспортировки),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отгрузке и списании МТР заносятся в базу данных для дальнейшего анализа и обработки. При этом от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перевозок поступает информация о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маршруте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движения, состоянии транспорта и груза на маршруте, времени начала и окончания погрузки/разгрузки, целостности тары и идентификации на рубежах ЦМТО. От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управления складированием поступает информация о имеющихся и вновь поступивших на хранение МТР и их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положении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 местах хранения. </a:t>
            </a:r>
          </a:p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 свою очередь, подсистема диспетчеризации грузов обеспечивает хранение всей информации Системы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автоматизированного управления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и выдачу комплексной информации (в том числе и в виде отчетов установленного образца) по запросу администрации любого уровня. Кроме того, информация данной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используется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подсистемой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планирования и контроля для проверки соответствия реальных производственных процессов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плановым.</a:t>
            </a:r>
            <a:endParaRPr lang="ru-RU" alt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7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254000"/>
            <a:ext cx="9965267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990" y="254000"/>
            <a:ext cx="11758082" cy="34747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Подсистема диспетчеризации грузов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8527" y="5252447"/>
            <a:ext cx="1447665" cy="5323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8181" y="5672011"/>
            <a:ext cx="9463659" cy="46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28863"/>
            <a:r>
              <a:rPr lang="ru-RU" b="1" dirty="0" smtClean="0">
                <a:solidFill>
                  <a:schemeClr val="tx1"/>
                </a:solidFill>
              </a:rPr>
              <a:t>Подсистема диспетчеризации грузов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741920" y="5725233"/>
            <a:ext cx="1685225" cy="578032"/>
          </a:xfrm>
          <a:prstGeom prst="wedgeRectCallout">
            <a:avLst>
              <a:gd name="adj1" fmla="val -85072"/>
              <a:gd name="adj2" fmla="val -98618"/>
            </a:avLst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Отчеты и формы по номенклатуре, составу, количеству, перемещению и состоянию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7156" y="629920"/>
            <a:ext cx="1312854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Р</a:t>
            </a:r>
            <a:r>
              <a:rPr lang="ru-RU" sz="1000" b="1" dirty="0" smtClean="0">
                <a:solidFill>
                  <a:schemeClr val="tx1"/>
                </a:solidFill>
              </a:rPr>
              <a:t>адиорелейная</a:t>
            </a:r>
            <a:r>
              <a:rPr lang="ru-RU" sz="1000" b="1" dirty="0" smtClean="0">
                <a:solidFill>
                  <a:schemeClr val="tx1"/>
                </a:solidFill>
              </a:rPr>
              <a:t> связь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С</a:t>
            </a:r>
            <a:r>
              <a:rPr lang="ru-RU" sz="1000" b="1" dirty="0" smtClean="0">
                <a:solidFill>
                  <a:schemeClr val="tx1"/>
                </a:solidFill>
              </a:rPr>
              <a:t>отовая </a:t>
            </a:r>
            <a:r>
              <a:rPr lang="ru-RU" sz="1000" b="1" dirty="0">
                <a:solidFill>
                  <a:schemeClr val="tx1"/>
                </a:solidFill>
              </a:rPr>
              <a:t>связь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DMR</a:t>
            </a:r>
            <a:r>
              <a:rPr lang="ru-RU" sz="1000" b="1" dirty="0">
                <a:solidFill>
                  <a:schemeClr val="tx1"/>
                </a:solidFill>
              </a:rPr>
              <a:t>-связь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90432" y="755904"/>
            <a:ext cx="1183569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GPS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ГЛОНАСС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Спутниковая 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8399" y="848404"/>
            <a:ext cx="1362161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Учет и контроль МТР на базах хранения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(ПЛК, БКХ)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3479" y="1514808"/>
            <a:ext cx="1362161" cy="313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Маркировка и идентификация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63780" y="3516240"/>
            <a:ext cx="905756" cy="507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Информация о целостности тары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3812" y="3376032"/>
            <a:ext cx="1119116" cy="507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Данные о начале и окончании погрузки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20769" y="3689400"/>
            <a:ext cx="905756" cy="9094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База данных о номенклатуре, количестве, состоянии и расположении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1605" y="4145369"/>
            <a:ext cx="3727947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диспетчеризации перевозок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46192" y="3843360"/>
            <a:ext cx="323087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управления складированием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96903" y="4267640"/>
            <a:ext cx="931781" cy="10198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Информация о номенклатуре, количестве, типе и составе хранящихся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52347" y="4267640"/>
            <a:ext cx="931781" cy="10198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Информация о номенклатуре, количестве, типе и составе поступивших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90430" y="3540713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Диспетчерская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95321" y="3128828"/>
            <a:ext cx="1332000" cy="468000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Место складирования (ПЛК, БКХ)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95631" y="3137467"/>
            <a:ext cx="1332000" cy="468000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Прием на хранение МТР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05344" y="4778393"/>
            <a:ext cx="1131320" cy="603188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Подсистема планирования и контроля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69875" y="3485760"/>
            <a:ext cx="1147708" cy="64741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Идентификация грузовых машин на рубежах въезда</a:t>
            </a:r>
            <a:r>
              <a:rPr lang="en-US" sz="1000" b="1" dirty="0" smtClean="0">
                <a:solidFill>
                  <a:schemeClr val="tx1"/>
                </a:solidFill>
              </a:rPr>
              <a:t>/</a:t>
            </a:r>
            <a:r>
              <a:rPr lang="ru-RU" sz="1000" b="1" dirty="0" smtClean="0">
                <a:solidFill>
                  <a:schemeClr val="tx1"/>
                </a:solidFill>
              </a:rPr>
              <a:t> выезда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2379" y="2552590"/>
            <a:ext cx="771625" cy="4607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Электронные метки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6383" y="906747"/>
            <a:ext cx="771625" cy="4607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Электронные замки и пломбы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77056" y="4658578"/>
            <a:ext cx="900951" cy="4607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Данные о перемещении ТС с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4432" y="4694545"/>
            <a:ext cx="765428" cy="6870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Информация о положении ТС на марше и состоянии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3688" y="4642042"/>
            <a:ext cx="955833" cy="9819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Информация о положении ТС и МТР, начале и окончании технологических процессов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Безимени-1 копия">
            <a:extLst>
              <a:ext uri="{FF2B5EF4-FFF2-40B4-BE49-F238E27FC236}">
                <a16:creationId xmlns:a16="http://schemas.microsoft.com/office/drawing/2014/main" id="{AAF0A678-6A3F-4D22-B7DE-3727791F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5EAB168-94E7-4E86-A00E-5AD06D977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" y="42375"/>
            <a:ext cx="1584176" cy="1314074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63D3226B-4EC5-451C-8ED4-F8B45DEF7131}"/>
              </a:ext>
            </a:extLst>
          </p:cNvPr>
          <p:cNvSpPr txBox="1">
            <a:spLocks/>
          </p:cNvSpPr>
          <p:nvPr/>
        </p:nvSpPr>
        <p:spPr>
          <a:xfrm>
            <a:off x="1476940" y="3361657"/>
            <a:ext cx="9343459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charset="0"/>
              </a:rPr>
              <a:t>СПАСИБО ЗА ВНИМАНИЕ</a:t>
            </a:r>
          </a:p>
          <a:p>
            <a:pPr fontAlgn="auto">
              <a:spcAft>
                <a:spcPts val="0"/>
              </a:spcAft>
            </a:pPr>
            <a:endParaRPr lang="ru-RU" sz="2500" b="1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28D68F-9B01-4460-A6D4-6617E7399C8C}"/>
              </a:ext>
            </a:extLst>
          </p:cNvPr>
          <p:cNvSpPr txBox="1">
            <a:spLocks/>
          </p:cNvSpPr>
          <p:nvPr/>
        </p:nvSpPr>
        <p:spPr>
          <a:xfrm>
            <a:off x="1913641" y="132079"/>
            <a:ext cx="10190375" cy="1185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РОССИЙСКИЙ УНИВЕРСИТЕТ ДРУЖБЫ НАРОДОВ</a:t>
            </a:r>
          </a:p>
          <a:p>
            <a:pPr fontAlgn="auto">
              <a:spcAft>
                <a:spcPts val="0"/>
              </a:spcAft>
            </a:pPr>
            <a:r>
              <a:rPr lang="ru-RU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И</a:t>
            </a:r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нженерная академия</a:t>
            </a:r>
          </a:p>
        </p:txBody>
      </p:sp>
    </p:spTree>
    <p:extLst>
      <p:ext uri="{BB962C8B-B14F-4D97-AF65-F5344CB8AC3E}">
        <p14:creationId xmlns:p14="http://schemas.microsoft.com/office/powerpoint/2010/main" val="3630497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:a16="http://schemas.microsoft.com/office/drawing/2014/main" id="{7B6C859C-9EFE-40D7-8EBB-5FE66AB38C62}"/>
              </a:ext>
            </a:extLst>
          </p:cNvPr>
          <p:cNvSpPr txBox="1">
            <a:spLocks/>
          </p:cNvSpPr>
          <p:nvPr/>
        </p:nvSpPr>
        <p:spPr>
          <a:xfrm>
            <a:off x="558800" y="232756"/>
            <a:ext cx="11108268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41338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Сегодня, с учетом современных вызовов и угроз, Российские армия и флот выходят на принципиально новый уровень боевых возможностей.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Система материально-технического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обеспечения (МТО)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армии и флота должна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соответствовать темпам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их развития в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сочетании с рациональным и эффективным использованием имеющихся ресурсов. </a:t>
            </a:r>
          </a:p>
          <a:p>
            <a:pPr indent="541338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К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сфере деятельности служб материально-технического обеспечения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ВС РФ относится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множество вопросов, начиная от обеспечения войск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вооружением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, военной и специальной техникой (ВВСТ) и заканчивая ветеринарно-санитарным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контролем. </a:t>
            </a:r>
            <a:endParaRPr lang="ru-RU" alt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indent="541338"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Инженерная академия Российского университета дружбы народов, имея опыт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разработке автоматизированных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систем идентификации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и мониторинга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подвижных объектов,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основываясь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на современных технологиях Интернета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Вещей, предлагает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ru-RU" altLang="ru-RU" sz="2100" b="1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Систему </a:t>
            </a:r>
            <a:r>
              <a:rPr lang="ru-RU" sz="21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автоматизированного </a:t>
            </a:r>
            <a:r>
              <a:rPr lang="ru-RU" sz="2100" b="1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управления на основе применения технологии Интернета вещей в интересах Вооруженных Сил РФ</a:t>
            </a:r>
            <a:endParaRPr lang="ru-RU" altLang="ru-RU" sz="2100" b="1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indent="541338" algn="just" fontAlgn="auto">
              <a:spcBef>
                <a:spcPts val="0"/>
              </a:spcBef>
              <a:spcAft>
                <a:spcPts val="1200"/>
              </a:spcAf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Предлагаемая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система имеет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несколько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подсистем,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разделенных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 функциональному признаку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:</a:t>
            </a:r>
          </a:p>
          <a:p>
            <a:pPr marL="3319463" indent="4476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0000" algn="l"/>
              </a:tabLs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планирования и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контроля</a:t>
            </a:r>
          </a:p>
          <a:p>
            <a:pPr marL="3319463" indent="4476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0000" algn="l"/>
              </a:tabLs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перевозок</a:t>
            </a:r>
          </a:p>
          <a:p>
            <a:pPr marL="3319463" indent="4476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0000" algn="l"/>
              </a:tabLs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управления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складированием</a:t>
            </a:r>
          </a:p>
          <a:p>
            <a:pPr marL="3319463" indent="447675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800000" algn="l"/>
              </a:tabLst>
            </a:pP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</a:t>
            </a:r>
            <a:r>
              <a:rPr lang="ru-RU" alt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грузов</a:t>
            </a:r>
            <a:endParaRPr lang="ru-RU" alt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67" y="223642"/>
            <a:ext cx="9821333" cy="60210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" y="201168"/>
            <a:ext cx="11758082" cy="34747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Место автоматизированных систем при подразделениях </a:t>
            </a:r>
            <a:r>
              <a:rPr lang="ru-RU" b="1" dirty="0" smtClean="0">
                <a:solidFill>
                  <a:schemeClr val="tx1"/>
                </a:solidFill>
              </a:rPr>
              <a:t>материально-технического обеспечения (МТО)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9376" y="672837"/>
            <a:ext cx="3852672" cy="5322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Центры материально-технического обеспечения округов (ЦМТО)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9376" y="1205098"/>
            <a:ext cx="3852672" cy="490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Производственно-логистические комплексы (ПЛК)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58361"/>
              </p:ext>
            </p:extLst>
          </p:nvPr>
        </p:nvGraphicFramePr>
        <p:xfrm>
          <a:off x="3389376" y="1695879"/>
          <a:ext cx="3852672" cy="43693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852672">
                  <a:extLst>
                    <a:ext uri="{9D8B030D-6E8A-4147-A177-3AD203B41FA5}">
                      <a16:colId xmlns:a16="http://schemas.microsoft.com/office/drawing/2014/main" val="3043364118"/>
                    </a:ext>
                  </a:extLst>
                </a:gridCol>
              </a:tblGrid>
              <a:tr h="4009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Контрольно-ревизионная работа, аудит, учет и анализ утрат и недостач МТР</a:t>
                      </a:r>
                    </a:p>
                  </a:txBody>
                  <a:tcPr marL="7150" marR="7150" marT="71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21276"/>
                  </a:ext>
                </a:extLst>
              </a:tr>
              <a:tr h="41228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Изучение</a:t>
                      </a:r>
                      <a:r>
                        <a:rPr lang="ru-RU" sz="1300" b="1" u="none" strike="noStrike" baseline="0" dirty="0" smtClean="0">
                          <a:effectLst/>
                        </a:rPr>
                        <a:t> возможностей использования сырьевой, материальной, технической и производственной баз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152935"/>
                  </a:ext>
                </a:extLst>
              </a:tr>
              <a:tr h="23604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Предоставление сводных отчетов (донесений)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05468"/>
                  </a:ext>
                </a:extLst>
              </a:tr>
              <a:tr h="2329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Учет МТР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35936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Формирование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плана централизованной доставки МТР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65824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Формирование разнарядок централизованной поставки МТР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98781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Распределение выделенных лимитов расхода МТР по соединениям и воинским частям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30680"/>
                  </a:ext>
                </a:extLst>
              </a:tr>
              <a:tr h="59784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Обеспечение взаимодействия по</a:t>
                      </a:r>
                      <a:r>
                        <a:rPr lang="ru-RU" sz="1300" b="1" u="none" strike="noStrike" baseline="0" dirty="0" smtClean="0">
                          <a:effectLst/>
                        </a:rPr>
                        <a:t> вопросам поставки МТР, гарантийного и послегарантийного обслуживания ВВСТ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75793"/>
                  </a:ext>
                </a:extLst>
              </a:tr>
              <a:tr h="22193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Централизованный подвоз МТР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66000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Составление сводных заявок на потребное, полученное и отгруженное количество МТР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00216"/>
                  </a:ext>
                </a:extLst>
              </a:tr>
              <a:tr h="40093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Сбор и сдача отработанных МТС, ВВСТ, нефтепродуктов и пр.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15938"/>
                  </a:ext>
                </a:extLst>
              </a:tr>
              <a:tr h="244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Прием, хранение,</a:t>
                      </a:r>
                      <a:r>
                        <a:rPr lang="ru-RU" sz="1300" b="1" u="none" strike="noStrike" baseline="0" dirty="0" smtClean="0">
                          <a:effectLst/>
                        </a:rPr>
                        <a:t> обслуживание МТР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5888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77312" y="604073"/>
            <a:ext cx="512064" cy="5555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7283" y="662922"/>
            <a:ext cx="2775373" cy="585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Центральные органы военного управления (ЦОВУ)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16422"/>
              </p:ext>
            </p:extLst>
          </p:nvPr>
        </p:nvGraphicFramePr>
        <p:xfrm>
          <a:off x="187283" y="1248255"/>
          <a:ext cx="2775373" cy="48291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75373">
                  <a:extLst>
                    <a:ext uri="{9D8B030D-6E8A-4147-A177-3AD203B41FA5}">
                      <a16:colId xmlns:a16="http://schemas.microsoft.com/office/drawing/2014/main" val="374514015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effectLst/>
                        </a:rPr>
                        <a:t>Обеспечение войск вооружением, военной и специальной техникой (ВВСТ 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808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Заправка </a:t>
                      </a:r>
                      <a:r>
                        <a:rPr lang="ru-RU" sz="1300" b="1" u="none" strike="noStrike" dirty="0">
                          <a:effectLst/>
                        </a:rPr>
                        <a:t>горючим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57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>
                          <a:effectLst/>
                        </a:rPr>
                        <a:t> Ремонт подъездных путей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2232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r>
                        <a:rPr lang="ru-RU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перевозки грузов, проезда военнослужащих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289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u="none" strike="noStrike" dirty="0" smtClean="0">
                          <a:effectLst/>
                        </a:rPr>
                        <a:t>Прием, хранение, учет и выдача материальных средств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89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Эксплуатация и ремонт ВВСТ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315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Поддержание исправного состояния зданий и сооружений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69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точности и достоверности измерений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753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Подготовка военных кадров для подразделений МТО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110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Ветеринарно-санитарный контроль, защита окружающей среды, противопожарная охрана на объектах ВС РФ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179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Продовольственное, вещевое и бытовое обеспечение военнослужащих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59583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2962656" y="3218688"/>
            <a:ext cx="426720" cy="43891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42048" y="571114"/>
            <a:ext cx="3938016" cy="5564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72070" y="641713"/>
            <a:ext cx="4276089" cy="246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Подсистема планирования и контроля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2071" y="900143"/>
            <a:ext cx="4276089" cy="483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chemeClr val="tx1"/>
                </a:solidFill>
              </a:rPr>
              <a:t>Обеспечение поставки МТР за счет контроля всех ее этапов (изготовление, отгрузка, доставка, хранение)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8767" y="1388716"/>
            <a:ext cx="4279391" cy="257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Подсистема диспетчеризации перевозок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8768" y="1660808"/>
            <a:ext cx="4279390" cy="15845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подача ТС под погрузку</a:t>
            </a:r>
            <a:r>
              <a:rPr lang="en-US" sz="1300" b="1" dirty="0" smtClean="0">
                <a:solidFill>
                  <a:schemeClr val="tx1"/>
                </a:solidFill>
              </a:rPr>
              <a:t>/</a:t>
            </a:r>
            <a:r>
              <a:rPr lang="ru-RU" sz="1300" b="1" dirty="0" smtClean="0">
                <a:solidFill>
                  <a:schemeClr val="tx1"/>
                </a:solidFill>
              </a:rPr>
              <a:t>разгрузку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контроль </a:t>
            </a:r>
            <a:r>
              <a:rPr lang="ru-RU" sz="1300" b="1" dirty="0" smtClean="0">
                <a:solidFill>
                  <a:schemeClr val="tx1"/>
                </a:solidFill>
              </a:rPr>
              <a:t>ТС на маршруте</a:t>
            </a:r>
            <a:endParaRPr lang="ru-RU" sz="1300" b="1" dirty="0">
              <a:solidFill>
                <a:schemeClr val="tx1"/>
              </a:solidFill>
            </a:endParaRP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связь диспетчера с водителем ТС</a:t>
            </a: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идентификация ТС на рубежах въезда</a:t>
            </a:r>
            <a:r>
              <a:rPr lang="en-US" sz="1300" b="1" dirty="0" smtClean="0">
                <a:solidFill>
                  <a:schemeClr val="tx1"/>
                </a:solidFill>
              </a:rPr>
              <a:t>/</a:t>
            </a:r>
            <a:r>
              <a:rPr lang="ru-RU" sz="1300" b="1" dirty="0" smtClean="0">
                <a:solidFill>
                  <a:schemeClr val="tx1"/>
                </a:solidFill>
              </a:rPr>
              <a:t>выезда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и</a:t>
            </a:r>
            <a:r>
              <a:rPr lang="ru-RU" sz="1300" b="1" dirty="0" smtClean="0">
                <a:solidFill>
                  <a:schemeClr val="tx1"/>
                </a:solidFill>
              </a:rPr>
              <a:t>нформирование водителя о дорожной ситуации</a:t>
            </a:r>
          </a:p>
          <a:p>
            <a:pPr marL="85725" lvl="1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планово-предупредительное</a:t>
            </a:r>
            <a:r>
              <a:rPr lang="ru-RU" sz="1300" b="1" dirty="0">
                <a:solidFill>
                  <a:schemeClr val="tx1"/>
                </a:solidFill>
              </a:rPr>
              <a:t> обслуживание и ремонт ТС</a:t>
            </a: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соблюдение режима движения ТС</a:t>
            </a: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контроль ТС за пределами срока эксплуатации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7751" y="3260560"/>
            <a:ext cx="4280407" cy="240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Подсистема управления складированием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67752" y="3523793"/>
            <a:ext cx="4280406" cy="1378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учет складируемой грузовой единицы</a:t>
            </a: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учет вида складирования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у</a:t>
            </a:r>
            <a:r>
              <a:rPr lang="ru-RU" sz="1300" b="1" dirty="0" smtClean="0">
                <a:solidFill>
                  <a:schemeClr val="tx1"/>
                </a:solidFill>
              </a:rPr>
              <a:t>правление складским оборудованием</a:t>
            </a: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управление системой комплектации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у</a:t>
            </a:r>
            <a:r>
              <a:rPr lang="ru-RU" sz="1300" b="1" dirty="0" smtClean="0">
                <a:solidFill>
                  <a:schemeClr val="tx1"/>
                </a:solidFill>
              </a:rPr>
              <a:t>правление перемещением груза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у</a:t>
            </a:r>
            <a:r>
              <a:rPr lang="ru-RU" sz="1300" b="1" dirty="0" smtClean="0">
                <a:solidFill>
                  <a:schemeClr val="tx1"/>
                </a:solidFill>
              </a:rPr>
              <a:t>чет конструктивных особенностей склада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о</a:t>
            </a:r>
            <a:r>
              <a:rPr lang="ru-RU" sz="1300" b="1" dirty="0" smtClean="0">
                <a:solidFill>
                  <a:schemeClr val="tx1"/>
                </a:solidFill>
              </a:rPr>
              <a:t>бработка информации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62755" y="4902249"/>
            <a:ext cx="4285403" cy="298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Подсистема диспетчеризации грузов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2756" y="5188102"/>
            <a:ext cx="4285402" cy="1005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выполнение </a:t>
            </a:r>
            <a:r>
              <a:rPr lang="ru-RU" sz="1300" b="1" dirty="0" smtClean="0">
                <a:solidFill>
                  <a:schemeClr val="tx1"/>
                </a:solidFill>
              </a:rPr>
              <a:t>нормативных сроков </a:t>
            </a:r>
            <a:r>
              <a:rPr lang="ru-RU" sz="1300" b="1" dirty="0">
                <a:solidFill>
                  <a:schemeClr val="tx1"/>
                </a:solidFill>
              </a:rPr>
              <a:t>погрузки</a:t>
            </a:r>
            <a:r>
              <a:rPr lang="en-US" sz="1300" b="1" dirty="0">
                <a:solidFill>
                  <a:schemeClr val="tx1"/>
                </a:solidFill>
              </a:rPr>
              <a:t>/</a:t>
            </a:r>
            <a:r>
              <a:rPr lang="ru-RU" sz="1300" b="1" dirty="0">
                <a:solidFill>
                  <a:schemeClr val="tx1"/>
                </a:solidFill>
              </a:rPr>
              <a:t>разгрузки</a:t>
            </a:r>
            <a:endParaRPr lang="en-US" sz="1300" b="1" dirty="0">
              <a:solidFill>
                <a:schemeClr val="tx1"/>
              </a:solidFill>
            </a:endParaRP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контроль целостности тары </a:t>
            </a:r>
            <a:r>
              <a:rPr lang="ru-RU" sz="1300" b="1" dirty="0" smtClean="0">
                <a:solidFill>
                  <a:schemeClr val="tx1"/>
                </a:solidFill>
              </a:rPr>
              <a:t>(</a:t>
            </a:r>
            <a:r>
              <a:rPr lang="ru-RU" sz="1300" b="1" dirty="0">
                <a:solidFill>
                  <a:schemeClr val="tx1"/>
                </a:solidFill>
              </a:rPr>
              <a:t>пломбы, </a:t>
            </a:r>
            <a:r>
              <a:rPr lang="ru-RU" sz="1300" b="1" dirty="0" smtClean="0">
                <a:solidFill>
                  <a:schemeClr val="tx1"/>
                </a:solidFill>
              </a:rPr>
              <a:t>электрон. </a:t>
            </a:r>
            <a:r>
              <a:rPr lang="ru-RU" sz="1300" b="1" dirty="0">
                <a:solidFill>
                  <a:schemeClr val="tx1"/>
                </a:solidFill>
              </a:rPr>
              <a:t>метки)</a:t>
            </a:r>
          </a:p>
          <a:p>
            <a:pPr marL="85725" indent="-85725"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</a:rPr>
              <a:t>маркировка и идентификация грузов</a:t>
            </a:r>
          </a:p>
          <a:p>
            <a:pPr marL="85725" indent="-85725">
              <a:buFontTx/>
              <a:buChar char="-"/>
            </a:pPr>
            <a:r>
              <a:rPr lang="ru-RU" sz="1300" b="1" dirty="0" smtClean="0">
                <a:solidFill>
                  <a:schemeClr val="tx1"/>
                </a:solidFill>
              </a:rPr>
              <a:t>идентификация </a:t>
            </a:r>
            <a:r>
              <a:rPr lang="ru-RU" sz="1300" b="1" dirty="0">
                <a:solidFill>
                  <a:schemeClr val="tx1"/>
                </a:solidFill>
              </a:rPr>
              <a:t>грузовых единиц на рубежах въезда</a:t>
            </a:r>
            <a:r>
              <a:rPr lang="en-US" sz="1300" b="1" dirty="0">
                <a:solidFill>
                  <a:schemeClr val="tx1"/>
                </a:solidFill>
              </a:rPr>
              <a:t>/</a:t>
            </a:r>
            <a:r>
              <a:rPr lang="ru-RU" sz="1300" b="1" dirty="0">
                <a:solidFill>
                  <a:schemeClr val="tx1"/>
                </a:solidFill>
              </a:rPr>
              <a:t>выезда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7229856" y="3195522"/>
            <a:ext cx="426720" cy="43891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:a16="http://schemas.microsoft.com/office/drawing/2014/main" id="{7B6C859C-9EFE-40D7-8EBB-5FE66AB38C62}"/>
              </a:ext>
            </a:extLst>
          </p:cNvPr>
          <p:cNvSpPr txBox="1">
            <a:spLocks/>
          </p:cNvSpPr>
          <p:nvPr/>
        </p:nvSpPr>
        <p:spPr>
          <a:xfrm>
            <a:off x="347133" y="232756"/>
            <a:ext cx="11472334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indent="44926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100">
                <a:latin typeface="Arial Narrow" panose="020B0606020202030204" pitchFamily="34" charset="0"/>
              </a:defRPr>
            </a:lvl1pPr>
            <a:lvl2pPr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 algn="ctr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altLang="ru-RU" dirty="0"/>
              <a:t>Подсистема планирования и контроля пронизывает все уровни системы МТО и предназначена для обеспечения </a:t>
            </a:r>
            <a:r>
              <a:rPr lang="ru-RU" altLang="ru-RU" dirty="0" smtClean="0"/>
              <a:t>поставки </a:t>
            </a:r>
            <a:r>
              <a:rPr lang="ru-RU" altLang="ru-RU" dirty="0"/>
              <a:t>материально-технических ресурсов (МТР) за счет контроля технологического процесса </a:t>
            </a:r>
            <a:r>
              <a:rPr lang="ru-RU" altLang="ru-RU" dirty="0" smtClean="0"/>
              <a:t>поставки на </a:t>
            </a:r>
            <a:r>
              <a:rPr lang="ru-RU" altLang="ru-RU" dirty="0"/>
              <a:t>всех его этапах – изготовление, отгрузка, доставка и хранение МТР. Информация о МТР возникает с момента его поступления на учет и сопровождает каждый образец (экземпляр) вплоть по утилизации. Это достигается установкой электронной метки на каждый образец и его отслеживанием при любом перемещении, транспортировке и передаче для использования по назначению.</a:t>
            </a:r>
          </a:p>
          <a:p>
            <a:r>
              <a:rPr lang="ru-RU" altLang="ru-RU" dirty="0"/>
              <a:t>Подсистема позволяет на любом уровне выдавать отчеты или формы установленного образца по всем контрактам, складам, войсковым частям в плане поставки МТР и выполнения плановых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757812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266870"/>
            <a:ext cx="9694334" cy="595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499" y="213360"/>
            <a:ext cx="11758082" cy="34747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Технологическое и информационное обеспечение подразделений ТМО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2080" y="602150"/>
            <a:ext cx="2353056" cy="251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ЦОВУ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5136" y="602150"/>
            <a:ext cx="2353056" cy="251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ЦМТО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9500" y="602150"/>
            <a:ext cx="2353056" cy="251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ПЛК, БКХ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83083" y="602150"/>
            <a:ext cx="2353056" cy="251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Поставщики МТР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1664" y="5832331"/>
            <a:ext cx="3067981" cy="244028"/>
          </a:xfrm>
          <a:prstGeom prst="rect">
            <a:avLst/>
          </a:prstGeom>
          <a:solidFill>
            <a:srgbClr val="E1E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планирования и контроля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58391" y="1464547"/>
            <a:ext cx="207263" cy="3464069"/>
          </a:xfrm>
          <a:prstGeom prst="rect">
            <a:avLst/>
          </a:prstGeom>
          <a:solidFill>
            <a:srgbClr val="BED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управления складированием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4043" y="4206240"/>
            <a:ext cx="2243413" cy="195072"/>
          </a:xfrm>
          <a:prstGeom prst="rect">
            <a:avLst/>
          </a:prstGeom>
          <a:solidFill>
            <a:srgbClr val="D7E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Склады войсковых частей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0038" y="1394443"/>
            <a:ext cx="207263" cy="3464069"/>
          </a:xfrm>
          <a:prstGeom prst="rect">
            <a:avLst/>
          </a:prstGeom>
          <a:solidFill>
            <a:srgbClr val="D7E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диспетчеризации грузов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43847" y="1391395"/>
            <a:ext cx="207263" cy="3464069"/>
          </a:xfrm>
          <a:prstGeom prst="rect">
            <a:avLst/>
          </a:prstGeom>
          <a:solidFill>
            <a:srgbClr val="E6E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диспетчеризации грузоперевозок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4728" y="894758"/>
            <a:ext cx="1147828" cy="180603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ПЛК 1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3223" y="2061372"/>
            <a:ext cx="1147828" cy="180603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ПЛК 2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5854" y="3381091"/>
            <a:ext cx="1147828" cy="180603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ПЛК …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7936" y="1671523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Производители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51925" y="2683459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Склады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22235" y="3774033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Ж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д терминал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84568" y="4587965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Выдача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27212" y="2316480"/>
            <a:ext cx="204639" cy="93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Прием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25562" y="5132832"/>
            <a:ext cx="1467206" cy="437559"/>
          </a:xfrm>
          <a:prstGeom prst="rect">
            <a:avLst/>
          </a:prstGeom>
          <a:solidFill>
            <a:srgbClr val="D7E3B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Данные о выполнении плана грузоперевозок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:a16="http://schemas.microsoft.com/office/drawing/2014/main" id="{7B6C859C-9EFE-40D7-8EBB-5FE66AB38C62}"/>
              </a:ext>
            </a:extLst>
          </p:cNvPr>
          <p:cNvSpPr txBox="1">
            <a:spLocks/>
          </p:cNvSpPr>
          <p:nvPr/>
        </p:nvSpPr>
        <p:spPr>
          <a:xfrm>
            <a:off x="397933" y="232756"/>
            <a:ext cx="114300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Наиболее полно взаимодействие всех подсистем представляется при автоматизации работы базы хранения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МТР – производственно-логистического комплекса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(ПЛК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) или базы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комплексного хранения (БКХ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).</a:t>
            </a:r>
            <a:endParaRPr 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Начиная с процесса поставки МТР каждая складируемая грузовая единица (СГЕ) маркируется и ставится на учет – или на предприятии при передаче СГЕ военной приемке или в процессе принятия на хранение в пределах ПЛК (БКХ). Далее при любом перемещении в пределах базы хранения СГЕ отслеживается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подсистемой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управления складирования, а при транспортировке за пределы базы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   хранения – подсистемой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перевозок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Вся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информация о СГЕ и ее перемещении (транспортировке) аккумулируется в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подсистеме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грузов, которая позволяет выдавать отчеты и формы установленного образца по всей номенклатуре МТР как за конкретную базу, так и по всему округу (уровень ЦМТО) или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 всем войскам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(уровень ЦОВУ). </a:t>
            </a:r>
            <a:endParaRPr lang="ru-RU" alt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8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177800"/>
            <a:ext cx="9558866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499" y="91440"/>
            <a:ext cx="11758082" cy="34747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Автоматизация работы ПЛК (БКХ)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4430" y="464312"/>
            <a:ext cx="4090514" cy="230632"/>
          </a:xfrm>
          <a:prstGeom prst="rect">
            <a:avLst/>
          </a:prstGeom>
          <a:solidFill>
            <a:srgbClr val="D7E1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ПЛК (БКХ)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3630" y="1210915"/>
            <a:ext cx="1042514" cy="410621"/>
          </a:xfrm>
          <a:prstGeom prst="rect">
            <a:avLst/>
          </a:prstGeom>
          <a:solidFill>
            <a:srgbClr val="B3CA84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Место хранения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1018" y="1597152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Производители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1018" y="2846222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Склады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2347" y="3925823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Ж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д терминал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1064" y="2640177"/>
            <a:ext cx="1011862" cy="181661"/>
          </a:xfrm>
          <a:prstGeom prst="rect">
            <a:avLst/>
          </a:prstGeom>
          <a:solidFill>
            <a:srgbClr val="BED296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Прием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66936" y="4186123"/>
            <a:ext cx="1030248" cy="178614"/>
          </a:xfrm>
          <a:prstGeom prst="rect">
            <a:avLst/>
          </a:prstGeom>
          <a:solidFill>
            <a:srgbClr val="B3CA84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Выдача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7000" y="2040026"/>
            <a:ext cx="1938552" cy="191110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Транспортировка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5639" y="983894"/>
            <a:ext cx="1924569" cy="2270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Прием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передача данных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2288" y="3755137"/>
            <a:ext cx="2682240" cy="315772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Подсистема управления складированием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4430" y="5474207"/>
            <a:ext cx="4090514" cy="199949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Подсистема диспетчеризации грузов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8656" y="5841637"/>
            <a:ext cx="9241536" cy="208642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Подсистема диспетчеризации перевозок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6976" y="4844941"/>
            <a:ext cx="2670024" cy="224693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Подсистема планирования и контроля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66765" y="4844941"/>
            <a:ext cx="1046769" cy="72680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Данные от ТС:</a:t>
            </a:r>
          </a:p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положение,</a:t>
            </a:r>
          </a:p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состояние и т.д.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13130" y="5278552"/>
            <a:ext cx="894369" cy="4872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Данные о положении и состоянии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92076" y="3383889"/>
            <a:ext cx="832468" cy="4078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Сообщения от электронных меток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03839" y="4709001"/>
            <a:ext cx="943137" cy="7164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Данные о номенклатуре, расположении и состоянии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16094" y="3913023"/>
            <a:ext cx="894369" cy="34641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Документация на 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73659" y="1734561"/>
            <a:ext cx="1229603" cy="3794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МТР с метками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0209" y="4789163"/>
            <a:ext cx="816864" cy="59696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000" b="1" dirty="0" smtClean="0">
                <a:solidFill>
                  <a:schemeClr val="tx1"/>
                </a:solidFill>
              </a:rPr>
              <a:t>Информация о поступлении на учет МТР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4668" y="4842911"/>
            <a:ext cx="816864" cy="5624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/>
            <a:r>
              <a:rPr lang="ru-RU" sz="1000" b="1" dirty="0" smtClean="0">
                <a:solidFill>
                  <a:schemeClr val="tx1"/>
                </a:solidFill>
              </a:rPr>
              <a:t>Сообщения от тревожных средств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46083" y="4543789"/>
            <a:ext cx="4096349" cy="3161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Учет МТР –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установка штрих-кода, пломбы, электронной метки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86005" y="682119"/>
            <a:ext cx="1312854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 smtClean="0">
                <a:solidFill>
                  <a:schemeClr val="tx1"/>
                </a:solidFill>
              </a:rPr>
              <a:t>радиорелейная</a:t>
            </a:r>
            <a:r>
              <a:rPr lang="ru-RU" sz="1000" b="1" dirty="0" smtClean="0">
                <a:solidFill>
                  <a:schemeClr val="tx1"/>
                </a:solidFill>
              </a:rPr>
              <a:t> связь</a:t>
            </a:r>
          </a:p>
          <a:p>
            <a:r>
              <a:rPr lang="ru-RU" sz="1000" b="1" dirty="0" smtClean="0">
                <a:solidFill>
                  <a:schemeClr val="tx1"/>
                </a:solidFill>
              </a:rPr>
              <a:t>сотовая </a:t>
            </a:r>
            <a:r>
              <a:rPr lang="ru-RU" sz="1000" b="1" dirty="0">
                <a:solidFill>
                  <a:schemeClr val="tx1"/>
                </a:solidFill>
              </a:rPr>
              <a:t>связь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DMR</a:t>
            </a:r>
            <a:r>
              <a:rPr lang="ru-RU" sz="1000" b="1" dirty="0">
                <a:solidFill>
                  <a:schemeClr val="tx1"/>
                </a:solidFill>
              </a:rPr>
              <a:t>-связь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21108" y="618404"/>
            <a:ext cx="1123965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GPS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ГЛОНАСС</a:t>
            </a:r>
            <a:endParaRPr lang="ru-RU" sz="1000" b="1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Спутниковая 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>
            <a:extLst>
              <a:ext uri="{FF2B5EF4-FFF2-40B4-BE49-F238E27FC236}">
                <a16:creationId xmlns:a16="http://schemas.microsoft.com/office/drawing/2014/main" id="{7B6C859C-9EFE-40D7-8EBB-5FE66AB38C62}"/>
              </a:ext>
            </a:extLst>
          </p:cNvPr>
          <p:cNvSpPr txBox="1">
            <a:spLocks/>
          </p:cNvSpPr>
          <p:nvPr/>
        </p:nvSpPr>
        <p:spPr>
          <a:xfrm>
            <a:off x="448733" y="232756"/>
            <a:ext cx="113284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Для реализации возможностей работы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перевозок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транспортные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средства оборудуются абонентскими терминалами, которые с использованием доступных каналов связи (GSM, DMR,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спутниковые каналы)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передают на диспетчерские пункты информацию о местоположении, состоянии транспорта и перевозимого МТР. Специальное программное обеспечение диспетчерских центров на основе полученной информации формирует отчеты заданного типа, отображающие маршрут, остановки, состояние транспорта (уровень горючего, нагрузка на ось, наличие пассажира и т.д.) и МТР. </a:t>
            </a:r>
            <a:endParaRPr lang="ru-RU" sz="2100" dirty="0" smtClean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indent="449263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Подсистема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может также обеспечить связь с водителем, тревожную сигнализацию вплоть до принудительной остановки двигателя. Информация от </a:t>
            </a: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подсистемы 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диспетчеризации перевозок используется для анализа качества выполнения плановых мероприятий по погрузке-разгрузке, поставке, комплектованию – как по отдельным номенклатурам, так и по частям (округам) в целом. </a:t>
            </a:r>
            <a:endParaRPr lang="ru-RU" altLang="ru-RU" sz="21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4" y="220134"/>
            <a:ext cx="9939866" cy="590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026" y="152400"/>
            <a:ext cx="11758082" cy="347472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Подсистема диспетчеризации перевозок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9685" y="499872"/>
            <a:ext cx="1312854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Р</a:t>
            </a:r>
            <a:r>
              <a:rPr lang="ru-RU" sz="1000" b="1" dirty="0" smtClean="0">
                <a:solidFill>
                  <a:schemeClr val="tx1"/>
                </a:solidFill>
              </a:rPr>
              <a:t>адиорелейная</a:t>
            </a:r>
            <a:r>
              <a:rPr lang="ru-RU" sz="1000" b="1" dirty="0" smtClean="0">
                <a:solidFill>
                  <a:schemeClr val="tx1"/>
                </a:solidFill>
              </a:rPr>
              <a:t> связь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С</a:t>
            </a:r>
            <a:r>
              <a:rPr lang="ru-RU" sz="1000" b="1" dirty="0" smtClean="0">
                <a:solidFill>
                  <a:schemeClr val="tx1"/>
                </a:solidFill>
              </a:rPr>
              <a:t>отовая </a:t>
            </a:r>
            <a:r>
              <a:rPr lang="ru-RU" sz="1000" b="1" dirty="0">
                <a:solidFill>
                  <a:schemeClr val="tx1"/>
                </a:solidFill>
              </a:rPr>
              <a:t>связь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DMR</a:t>
            </a:r>
            <a:r>
              <a:rPr lang="ru-RU" sz="1000" b="1" dirty="0">
                <a:solidFill>
                  <a:schemeClr val="tx1"/>
                </a:solidFill>
              </a:rPr>
              <a:t>-связь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6560" y="499872"/>
            <a:ext cx="1183569" cy="468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GPS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ГЛОНАСС</a:t>
            </a:r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Спутниковая связь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21824" y="2889504"/>
            <a:ext cx="1950720" cy="292608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Склады войсковых частей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54150" y="567606"/>
            <a:ext cx="2348992" cy="316314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База хранения МТР (ПЛК, БКХ)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00640" y="5425440"/>
            <a:ext cx="1296416" cy="768458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Подсистема планирования и контроля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58656" y="3923335"/>
            <a:ext cx="1189863" cy="3316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Информация от транспорта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3563" y="1771222"/>
            <a:ext cx="1229603" cy="3794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r"/>
            <a:r>
              <a:rPr lang="ru-RU" sz="1000" b="1" dirty="0" smtClean="0">
                <a:solidFill>
                  <a:schemeClr val="tx1"/>
                </a:solidFill>
              </a:rPr>
              <a:t>МТР с метками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6134" y="634932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Производители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6134" y="1680391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Склады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6459" y="5096255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Ж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д терминал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6089" y="2904746"/>
            <a:ext cx="2083177" cy="5855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r"/>
            <a:r>
              <a:rPr lang="ru-RU" sz="1200" b="1" dirty="0" smtClean="0">
                <a:solidFill>
                  <a:schemeClr val="tx1"/>
                </a:solidFill>
              </a:rPr>
              <a:t>1. Установка оборудования (стационарного и съемного) на средства доставки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9749" y="2499360"/>
            <a:ext cx="2057339" cy="9387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/>
            <a:r>
              <a:rPr lang="ru-RU" sz="1200" b="1" dirty="0" smtClean="0">
                <a:solidFill>
                  <a:schemeClr val="tx1"/>
                </a:solidFill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</a:rPr>
              <a:t>Определение местоположения и состояния ТС по данным спутниковых систем и параметрам ТС (уровень топлива, нагрузка</a:t>
            </a:r>
          </a:p>
          <a:p>
            <a:pPr marL="0" lvl="1"/>
            <a:r>
              <a:rPr lang="ru-RU" sz="1200" b="1" dirty="0" smtClean="0">
                <a:solidFill>
                  <a:schemeClr val="tx1"/>
                </a:solidFill>
              </a:rPr>
              <a:t> на ось и т.д.)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64994" y="1103840"/>
            <a:ext cx="3113502" cy="6009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/>
            <a:r>
              <a:rPr lang="ru-RU" sz="1200" b="1" dirty="0" smtClean="0">
                <a:solidFill>
                  <a:schemeClr val="tx1"/>
                </a:solidFill>
              </a:rPr>
              <a:t>3. </a:t>
            </a:r>
            <a:r>
              <a:rPr lang="ru-RU" sz="1200" b="1" dirty="0" smtClean="0">
                <a:solidFill>
                  <a:schemeClr val="tx1"/>
                </a:solidFill>
              </a:rPr>
              <a:t>Передача диспетчеру данных о положении и состоянии ТС и груза по доступным каналам связи (в </a:t>
            </a:r>
            <a:r>
              <a:rPr lang="ru-RU" sz="1200" b="1" dirty="0" err="1" smtClean="0">
                <a:solidFill>
                  <a:schemeClr val="tx1"/>
                </a:solidFill>
              </a:rPr>
              <a:t>т.ч</a:t>
            </a:r>
            <a:r>
              <a:rPr lang="ru-RU" sz="1200" b="1" dirty="0" smtClean="0">
                <a:solidFill>
                  <a:schemeClr val="tx1"/>
                </a:solidFill>
              </a:rPr>
              <a:t>. связи с водителем)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40353" y="3597133"/>
            <a:ext cx="2106092" cy="7693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algn="r"/>
            <a:r>
              <a:rPr lang="ru-RU" sz="1200" b="1" dirty="0" smtClean="0">
                <a:solidFill>
                  <a:schemeClr val="tx1"/>
                </a:solidFill>
              </a:rPr>
              <a:t>4. Применение ПО для ан</a:t>
            </a:r>
            <a:r>
              <a:rPr lang="ru-RU" sz="1200" b="1" dirty="0" smtClean="0">
                <a:solidFill>
                  <a:schemeClr val="tx1"/>
                </a:solidFill>
              </a:rPr>
              <a:t>ализа графика, режима движения и состояния ТС, для отображения маршрута на карте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1586" y="4628006"/>
            <a:ext cx="2106092" cy="7693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algn="r"/>
            <a:r>
              <a:rPr lang="ru-RU" sz="1200" b="1" dirty="0">
                <a:solidFill>
                  <a:schemeClr val="tx1"/>
                </a:solidFill>
              </a:rPr>
              <a:t>5</a:t>
            </a:r>
            <a:r>
              <a:rPr lang="ru-RU" sz="1200" b="1" dirty="0" smtClean="0">
                <a:solidFill>
                  <a:schemeClr val="tx1"/>
                </a:solidFill>
              </a:rPr>
              <a:t>. Выдача отчетов и рекомендаций по движению ТС с помощью подсистемы диспетчеризации перевозок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2272" y="5401056"/>
            <a:ext cx="3974001" cy="76934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r"/>
            <a:r>
              <a:rPr lang="ru-RU" sz="1200" b="1" dirty="0" smtClean="0">
                <a:solidFill>
                  <a:schemeClr val="tx1"/>
                </a:solidFill>
              </a:rPr>
              <a:t>6</a:t>
            </a:r>
            <a:r>
              <a:rPr lang="ru-RU" sz="1200" b="1" dirty="0" smtClean="0">
                <a:solidFill>
                  <a:schemeClr val="tx1"/>
                </a:solidFill>
              </a:rPr>
              <a:t>. Передача </a:t>
            </a:r>
            <a:r>
              <a:rPr lang="ru-RU" sz="1200" b="1" dirty="0" smtClean="0">
                <a:solidFill>
                  <a:schemeClr val="tx1"/>
                </a:solidFill>
              </a:rPr>
              <a:t>в подсистему планирования и контроля </a:t>
            </a:r>
            <a:r>
              <a:rPr lang="ru-RU" sz="1200" b="1" dirty="0" smtClean="0">
                <a:solidFill>
                  <a:schemeClr val="tx1"/>
                </a:solidFill>
              </a:rPr>
              <a:t>данных (отчетов), полученных в подсистеме диспетчеризации перевозок, с целью управления движением ТС и выполнения контрактных обязательств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7088" y="2727165"/>
            <a:ext cx="1154647" cy="165388"/>
          </a:xfrm>
          <a:prstGeom prst="rect">
            <a:avLst/>
          </a:prstGeom>
          <a:solidFill>
            <a:srgbClr val="B3CA84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Доставка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61896" y="3425952"/>
            <a:ext cx="1154647" cy="165388"/>
          </a:xfrm>
          <a:prstGeom prst="rect">
            <a:avLst/>
          </a:prstGeom>
          <a:solidFill>
            <a:srgbClr val="B3CA84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Выдача МТР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61174" y="4289704"/>
            <a:ext cx="1267472" cy="181661"/>
          </a:xfrm>
          <a:prstGeom prst="rect">
            <a:avLst/>
          </a:prstGeom>
          <a:solidFill>
            <a:srgbClr val="D7E3BF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Диспетчерская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9A301CD7-67C4-4A07-A44B-864D65C64E3A}" vid="{08254491-0AE8-4DB6-964E-83E6DDB9EC38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9A301CD7-67C4-4A07-A44B-864D65C64E3A}" vid="{08254491-0AE8-4DB6-964E-83E6DDB9EC38}"/>
    </a:ext>
  </a:extLst>
</a:theme>
</file>

<file path=ppt/theme/theme2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8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ЦФО ОЗ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ЦФО ОЗП" id="{6BEEB915-DE39-44C1-BE90-B7BEB496F253}" vid="{8F7DD692-2544-4C62-873F-904493A49084}"/>
    </a:ext>
  </a:extLst>
</a:theme>
</file>

<file path=ppt/theme/theme41.xml><?xml version="1.0" encoding="utf-8"?>
<a:theme xmlns:a="http://schemas.openxmlformats.org/drawingml/2006/main" name="3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3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19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4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4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4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5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5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5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Тема твер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тверь" id="{AF36B111-D4EB-4566-9615-B8E24C442DAB}" vid="{E386892D-2AEC-44B1-B903-9705D40A439B}"/>
    </a:ext>
  </a:extLst>
</a:theme>
</file>

<file path=ppt/theme/theme6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МРСК 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РСК 2014" id="{5D021264-0240-4BB0-86AB-86700C3546EB}" vid="{026030C8-2EAA-4421-9164-376328BA9664}"/>
    </a:ext>
  </a:extLst>
</a:theme>
</file>

<file path=ppt/theme/theme61.xml><?xml version="1.0" encoding="utf-8"?>
<a:theme xmlns:a="http://schemas.openxmlformats.org/drawingml/2006/main" name="МРСК Цент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РСК Центра" id="{C20AC8CE-4A83-4F05-ACF7-39AAA5EB2AEE}" vid="{75EFF379-DBA6-4E7D-BAB7-8569D530BEC0}"/>
    </a:ext>
  </a:extLst>
</a:theme>
</file>

<file path=ppt/theme/theme6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5073</TotalTime>
  <Words>1715</Words>
  <Application>Microsoft Office PowerPoint</Application>
  <PresentationFormat>Широкоэкранный</PresentationFormat>
  <Paragraphs>222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61</vt:i4>
      </vt:variant>
      <vt:variant>
        <vt:lpstr>Заголовки слайдов</vt:lpstr>
      </vt:variant>
      <vt:variant>
        <vt:i4>14</vt:i4>
      </vt:variant>
    </vt:vector>
  </HeadingPairs>
  <TitlesOfParts>
    <vt:vector size="80" baseType="lpstr">
      <vt:lpstr>Arial</vt:lpstr>
      <vt:lpstr>Arial Narrow</vt:lpstr>
      <vt:lpstr>Calibri</vt:lpstr>
      <vt:lpstr>Helios</vt:lpstr>
      <vt:lpstr>Wingdings</vt:lpstr>
      <vt:lpstr>Тема3</vt:lpstr>
      <vt:lpstr>1_Специальное оформление</vt:lpstr>
      <vt:lpstr>2_Специальное оформление</vt:lpstr>
      <vt:lpstr>5_Специальное оформление</vt:lpstr>
      <vt:lpstr>4_Специальное оформление</vt:lpstr>
      <vt:lpstr>6_Специальное оформление</vt:lpstr>
      <vt:lpstr>Специальное оформление</vt:lpstr>
      <vt:lpstr>3_Специальное оформление</vt:lpstr>
      <vt:lpstr>17_Office Theme</vt:lpstr>
      <vt:lpstr>8_Специальное оформление</vt:lpstr>
      <vt:lpstr>12_Специальное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1_Тема3</vt:lpstr>
      <vt:lpstr>7_Специальное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18_Office Theme</vt:lpstr>
      <vt:lpstr>25_Специальное оформление</vt:lpstr>
      <vt:lpstr>26_Специальное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30_Специальное оформление</vt:lpstr>
      <vt:lpstr>31_Специальное оформление</vt:lpstr>
      <vt:lpstr>32_Специальное оформление</vt:lpstr>
      <vt:lpstr>33_Специальное оформление</vt:lpstr>
      <vt:lpstr>34_Специальное оформление</vt:lpstr>
      <vt:lpstr>35_Специальное оформление</vt:lpstr>
      <vt:lpstr>ЦФО ОЗП</vt:lpstr>
      <vt:lpstr>36_Специальное оформление</vt:lpstr>
      <vt:lpstr>37_Специальное оформление</vt:lpstr>
      <vt:lpstr>38_Специальное оформление</vt:lpstr>
      <vt:lpstr>39_Специальное оформление</vt:lpstr>
      <vt:lpstr>40_Специальное оформление</vt:lpstr>
      <vt:lpstr>41_Специальное оформление</vt:lpstr>
      <vt:lpstr>19_Office Theme</vt:lpstr>
      <vt:lpstr>43_Специальное оформление</vt:lpstr>
      <vt:lpstr>44_Специальное оформление</vt:lpstr>
      <vt:lpstr>45_Специальное оформление</vt:lpstr>
      <vt:lpstr>46_Специальное оформление</vt:lpstr>
      <vt:lpstr>47_Специальное оформление</vt:lpstr>
      <vt:lpstr>48_Специальное оформление</vt:lpstr>
      <vt:lpstr>49_Специальное оформление</vt:lpstr>
      <vt:lpstr>50_Специальное оформление</vt:lpstr>
      <vt:lpstr>51_Специальное оформление</vt:lpstr>
      <vt:lpstr>52_Специальное оформление</vt:lpstr>
      <vt:lpstr>53_Специальное оформление</vt:lpstr>
      <vt:lpstr>Тема тверь</vt:lpstr>
      <vt:lpstr>МРСК 2014</vt:lpstr>
      <vt:lpstr>МРСК Центра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Магистерская диссертация на тему</dc:title>
  <dc:creator>Козыренко Павел Владимирович</dc:creator>
  <cp:lastModifiedBy>374-5</cp:lastModifiedBy>
  <cp:revision>383</cp:revision>
  <dcterms:created xsi:type="dcterms:W3CDTF">2016-11-30T10:02:49Z</dcterms:created>
  <dcterms:modified xsi:type="dcterms:W3CDTF">2019-06-24T17:22:27Z</dcterms:modified>
</cp:coreProperties>
</file>