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80" r:id="rId2"/>
  </p:sldMasterIdLst>
  <p:notesMasterIdLst>
    <p:notesMasterId r:id="rId20"/>
  </p:notesMasterIdLst>
  <p:sldIdLst>
    <p:sldId id="299" r:id="rId3"/>
    <p:sldId id="260" r:id="rId4"/>
    <p:sldId id="261" r:id="rId5"/>
    <p:sldId id="262" r:id="rId6"/>
    <p:sldId id="304" r:id="rId7"/>
    <p:sldId id="459" r:id="rId8"/>
    <p:sldId id="460" r:id="rId9"/>
    <p:sldId id="263" r:id="rId10"/>
    <p:sldId id="266" r:id="rId11"/>
    <p:sldId id="267" r:id="rId12"/>
    <p:sldId id="268" r:id="rId13"/>
    <p:sldId id="458" r:id="rId14"/>
    <p:sldId id="288" r:id="rId15"/>
    <p:sldId id="290" r:id="rId16"/>
    <p:sldId id="297" r:id="rId17"/>
    <p:sldId id="302" r:id="rId18"/>
    <p:sldId id="294" r:id="rId19"/>
  </p:sldIdLst>
  <p:sldSz cx="12192000" cy="6858000"/>
  <p:notesSz cx="6858000" cy="9144000"/>
  <p:defaultTex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643E"/>
    <a:srgbClr val="31B9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82" autoAdjust="0"/>
    <p:restoredTop sz="94660"/>
  </p:normalViewPr>
  <p:slideViewPr>
    <p:cSldViewPr snapToGrid="0">
      <p:cViewPr varScale="1">
        <p:scale>
          <a:sx n="64" d="100"/>
          <a:sy n="64" d="100"/>
        </p:scale>
        <p:origin x="74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9D03CC0A-3C14-4F5E-937E-810191BADA9B}" type="datetimeFigureOut">
              <a:rPr lang="ru-RU"/>
              <a:pPr>
                <a:defRPr/>
              </a:pPr>
              <a:t>01.07.2019</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EE0F1C4C-BFE7-4670-9770-37F97C8E34EE}"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ru-RU"/>
              <a:t>So what is driving change and new technology approaches to addressing the automation needs of organizations? There are multiple factors that are part of this conversation. </a:t>
            </a:r>
          </a:p>
          <a:p>
            <a:pPr eaLnBrk="1" hangingPunct="1">
              <a:spcBef>
                <a:spcPct val="0"/>
              </a:spcBef>
            </a:pPr>
            <a:endParaRPr lang="en-US" altLang="ru-RU"/>
          </a:p>
          <a:p>
            <a:pPr eaLnBrk="1" hangingPunct="1">
              <a:spcBef>
                <a:spcPct val="0"/>
              </a:spcBef>
            </a:pPr>
            <a:r>
              <a:rPr lang="en-US" altLang="ru-RU"/>
              <a:t>First, processes can be complex in many ways that involve several touchpoints along the way including internal systems, external portals, communications with customers, and so on. What challenges a lot of organizations is these touch points in the process can often involve systems and data sources that are not easy to integrate. Case in point B2B transactions involving one business communicating with one or more third party customers or partners.</a:t>
            </a:r>
          </a:p>
          <a:p>
            <a:pPr eaLnBrk="1" hangingPunct="1">
              <a:spcBef>
                <a:spcPct val="0"/>
              </a:spcBef>
            </a:pPr>
            <a:endParaRPr lang="en-US" altLang="ru-RU"/>
          </a:p>
          <a:p>
            <a:pPr eaLnBrk="1" hangingPunct="1">
              <a:spcBef>
                <a:spcPct val="0"/>
              </a:spcBef>
            </a:pPr>
            <a:r>
              <a:rPr lang="en-US" altLang="ru-RU"/>
              <a:t>The first challenge is exacerbated by the fact that often not all systems talk to each other which leads to filling gaps in a process with people and manual repetitive work. </a:t>
            </a:r>
          </a:p>
          <a:p>
            <a:pPr eaLnBrk="1" hangingPunct="1">
              <a:spcBef>
                <a:spcPct val="0"/>
              </a:spcBef>
            </a:pPr>
            <a:endParaRPr lang="en-US" altLang="ru-RU"/>
          </a:p>
          <a:p>
            <a:pPr eaLnBrk="1" hangingPunct="1">
              <a:spcBef>
                <a:spcPct val="0"/>
              </a:spcBef>
            </a:pPr>
            <a:r>
              <a:rPr lang="en-US" altLang="ru-RU"/>
              <a:t>Add market and competitive pressures that are prevalent in industries like logistics, and the lack of a good customer experience and all this leads to a recipe of operational nightmares, inefficiency, and customers who become dissatisfied and move some or all of their business elsewhere. </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CBEB295-F142-48EE-B1FD-6A21ACE13A25}" type="slidenum">
              <a:rPr lang="en-US" altLang="ru-RU" smtClean="0"/>
              <a:pPr fontAlgn="base">
                <a:spcBef>
                  <a:spcPct val="0"/>
                </a:spcBef>
                <a:spcAft>
                  <a:spcPct val="0"/>
                </a:spcAft>
              </a:pPr>
              <a:t>2</a:t>
            </a:fld>
            <a:endParaRPr lang="en-US" alt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t>The intersection of people, systems, and processes can be looked as the “red zone” to manual work. It is often referred to as swivel chair automation, where users move between applications, worksheets, web sites, portals, email, and many other sources of information. The work is done manually which involves copy and pasting of data, validating information, looking up data, saving information off into local spreadsheets, and so forth. The work being done costs organizations money and lost time, and impacts the services they deliver. </a:t>
            </a:r>
          </a:p>
          <a:p>
            <a:pPr eaLnBrk="1" fontAlgn="auto" hangingPunct="1">
              <a:spcBef>
                <a:spcPts val="0"/>
              </a:spcBef>
              <a:spcAft>
                <a:spcPts val="0"/>
              </a:spcAft>
              <a:defRPr/>
            </a:pPr>
            <a:endParaRPr lang="en-US" sz="1050" dirty="0"/>
          </a:p>
          <a:p>
            <a:pPr eaLnBrk="1" fontAlgn="auto" hangingPunct="1">
              <a:spcBef>
                <a:spcPts val="0"/>
              </a:spcBef>
              <a:spcAft>
                <a:spcPts val="0"/>
              </a:spcAft>
              <a:defRPr/>
            </a:pPr>
            <a:r>
              <a:rPr lang="en-US" sz="1050" dirty="0"/>
              <a:t>For example, Davies Turner has thousands of shipments coming in and out of their facilities every day, and if a customer contacts us to ask where a particular order is and what state it’s in, we need to give them that information fast. Failing to do so could lead to dissatisfied customers, and increase the risk of losing future business to a</a:t>
            </a:r>
          </a:p>
          <a:p>
            <a:pPr eaLnBrk="1" fontAlgn="auto" hangingPunct="1">
              <a:spcBef>
                <a:spcPts val="0"/>
              </a:spcBef>
              <a:spcAft>
                <a:spcPts val="0"/>
              </a:spcAft>
              <a:defRPr/>
            </a:pPr>
            <a:endParaRPr lang="en-US" sz="1050" dirty="0"/>
          </a:p>
          <a:p>
            <a:pPr eaLnBrk="1" fontAlgn="auto" hangingPunct="1">
              <a:spcBef>
                <a:spcPts val="0"/>
              </a:spcBef>
              <a:spcAft>
                <a:spcPts val="0"/>
              </a:spcAft>
              <a:defRPr/>
            </a:pPr>
            <a:r>
              <a:rPr lang="en-US" sz="1050" b="1" dirty="0"/>
              <a:t>Davies Turner case study – </a:t>
            </a:r>
            <a:r>
              <a:rPr lang="en-US" sz="1050" dirty="0"/>
              <a:t>http://www.kofax.com/learn/case-studies/davies-turner</a:t>
            </a:r>
          </a:p>
          <a:p>
            <a:pPr eaLnBrk="1" fontAlgn="auto" hangingPunct="1">
              <a:spcBef>
                <a:spcPts val="0"/>
              </a:spcBef>
              <a:spcAft>
                <a:spcPts val="0"/>
              </a:spcAft>
              <a:defRPr/>
            </a:pPr>
            <a:endParaRPr lang="en-US" sz="1050" dirty="0"/>
          </a:p>
          <a:p>
            <a:pPr eaLnBrk="1" fontAlgn="auto" hangingPunct="1">
              <a:spcBef>
                <a:spcPts val="0"/>
              </a:spcBef>
              <a:spcAft>
                <a:spcPts val="0"/>
              </a:spcAft>
              <a:defRPr/>
            </a:pPr>
            <a:r>
              <a:rPr lang="en-US" sz="1050" dirty="0"/>
              <a:t>Another example is an European bank  where the Information Analysis Unit (IAU) plays an important role—responsible for researching and assessing the impact of irregularities, infractions and criminal activities, as well as providing support for supplier evaluation processes. Handling an average of 250 cases per month, IAU analyzes exposure for reputational, operational and technological risks and determines which business areas are potentially affected.</a:t>
            </a:r>
          </a:p>
          <a:p>
            <a:pPr eaLnBrk="1" fontAlgn="auto" hangingPunct="1">
              <a:spcBef>
                <a:spcPts val="0"/>
              </a:spcBef>
              <a:spcAft>
                <a:spcPts val="0"/>
              </a:spcAft>
              <a:defRPr/>
            </a:pPr>
            <a:endParaRPr lang="en-US" sz="1050" dirty="0"/>
          </a:p>
          <a:p>
            <a:pPr eaLnBrk="1" fontAlgn="auto" hangingPunct="1">
              <a:spcBef>
                <a:spcPts val="0"/>
              </a:spcBef>
              <a:spcAft>
                <a:spcPts val="0"/>
              </a:spcAft>
              <a:defRPr/>
            </a:pPr>
            <a:r>
              <a:rPr lang="en-US" sz="1050" dirty="0"/>
              <a:t>IAU analysts gather information for their assessments from more than 40 heterogeneous internal and external sources, including search engines, subscription news sites, government and regulatory portals, as well as a variety of internal data repositories. The existing process was cumbersome, time-consuming and repetitive, taking analysts an average of two hours per case to manually search for, collect and organize the material needed.</a:t>
            </a:r>
          </a:p>
          <a:p>
            <a:pPr eaLnBrk="1" fontAlgn="auto" hangingPunct="1">
              <a:spcBef>
                <a:spcPts val="0"/>
              </a:spcBef>
              <a:spcAft>
                <a:spcPts val="0"/>
              </a:spcAft>
              <a:defRPr/>
            </a:pPr>
            <a:endParaRPr lang="en-US" sz="1050" dirty="0"/>
          </a:p>
          <a:p>
            <a:pPr eaLnBrk="1" fontAlgn="auto" hangingPunct="1">
              <a:spcBef>
                <a:spcPts val="0"/>
              </a:spcBef>
              <a:spcAft>
                <a:spcPts val="0"/>
              </a:spcAft>
              <a:defRPr/>
            </a:pPr>
            <a:r>
              <a:rPr lang="en-US" sz="1050" b="1" dirty="0"/>
              <a:t>Leading Global Financial Institution case study</a:t>
            </a:r>
            <a:r>
              <a:rPr lang="en-US" sz="1050" dirty="0"/>
              <a:t> - http://www.kofax.com/learn/case-studies/leading-global-financial-institution </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8813309-50CF-4D08-A794-B79F3BFD6512}" type="slidenum">
              <a:rPr lang="en-US" altLang="ru-RU" smtClean="0"/>
              <a:pPr fontAlgn="base">
                <a:spcBef>
                  <a:spcPct val="0"/>
                </a:spcBef>
                <a:spcAft>
                  <a:spcPct val="0"/>
                </a:spcAft>
              </a:pPr>
              <a:t>4</a:t>
            </a:fld>
            <a:endParaRPr lang="en-US" alt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t>The intersection of people, systems, and processes can be looked as the “red zone” to manual work. It is often referred to as swivel chair automation, where users move between applications, worksheets, web sites, portals, email, and many other sources of information. The work is done manually which involves copy and pasting of data, validating information, looking up data, saving information off into local spreadsheets, and so forth. The work being done costs organizations money and lost time, and impacts the services they deliver. </a:t>
            </a:r>
          </a:p>
          <a:p>
            <a:pPr eaLnBrk="1" fontAlgn="auto" hangingPunct="1">
              <a:spcBef>
                <a:spcPts val="0"/>
              </a:spcBef>
              <a:spcAft>
                <a:spcPts val="0"/>
              </a:spcAft>
              <a:defRPr/>
            </a:pPr>
            <a:endParaRPr lang="en-US" sz="1050" dirty="0"/>
          </a:p>
          <a:p>
            <a:pPr eaLnBrk="1" fontAlgn="auto" hangingPunct="1">
              <a:spcBef>
                <a:spcPts val="0"/>
              </a:spcBef>
              <a:spcAft>
                <a:spcPts val="0"/>
              </a:spcAft>
              <a:defRPr/>
            </a:pPr>
            <a:r>
              <a:rPr lang="en-US" sz="1050" dirty="0"/>
              <a:t>For example, Davies Turner has thousands of shipments coming in and out of their facilities every day, and if a customer contacts us to ask where a particular order is and what state it’s in, we need to give them that information fast. Failing to do so could lead to dissatisfied customers, and increase the risk of losing future business to a</a:t>
            </a:r>
          </a:p>
          <a:p>
            <a:pPr eaLnBrk="1" fontAlgn="auto" hangingPunct="1">
              <a:spcBef>
                <a:spcPts val="0"/>
              </a:spcBef>
              <a:spcAft>
                <a:spcPts val="0"/>
              </a:spcAft>
              <a:defRPr/>
            </a:pPr>
            <a:endParaRPr lang="en-US" sz="1050" dirty="0"/>
          </a:p>
          <a:p>
            <a:pPr eaLnBrk="1" fontAlgn="auto" hangingPunct="1">
              <a:spcBef>
                <a:spcPts val="0"/>
              </a:spcBef>
              <a:spcAft>
                <a:spcPts val="0"/>
              </a:spcAft>
              <a:defRPr/>
            </a:pPr>
            <a:r>
              <a:rPr lang="en-US" sz="1050" b="1" dirty="0"/>
              <a:t>Davies Turner case study – </a:t>
            </a:r>
            <a:r>
              <a:rPr lang="en-US" sz="1050" dirty="0"/>
              <a:t>http://www.kofax.com/learn/case-studies/davies-turner</a:t>
            </a:r>
          </a:p>
          <a:p>
            <a:pPr eaLnBrk="1" fontAlgn="auto" hangingPunct="1">
              <a:spcBef>
                <a:spcPts val="0"/>
              </a:spcBef>
              <a:spcAft>
                <a:spcPts val="0"/>
              </a:spcAft>
              <a:defRPr/>
            </a:pPr>
            <a:endParaRPr lang="en-US" sz="1050" dirty="0"/>
          </a:p>
          <a:p>
            <a:pPr eaLnBrk="1" fontAlgn="auto" hangingPunct="1">
              <a:spcBef>
                <a:spcPts val="0"/>
              </a:spcBef>
              <a:spcAft>
                <a:spcPts val="0"/>
              </a:spcAft>
              <a:defRPr/>
            </a:pPr>
            <a:r>
              <a:rPr lang="en-US" sz="1050" dirty="0"/>
              <a:t>Another example is an European bank  where the Information Analysis Unit (IAU) plays an important role—responsible for researching and assessing the impact of irregularities, infractions and criminal activities, as well as providing support for supplier evaluation processes. Handling an average of 250 cases per month, IAU analyzes exposure for reputational, operational and technological risks and determines which business areas are potentially affected.</a:t>
            </a:r>
          </a:p>
          <a:p>
            <a:pPr eaLnBrk="1" fontAlgn="auto" hangingPunct="1">
              <a:spcBef>
                <a:spcPts val="0"/>
              </a:spcBef>
              <a:spcAft>
                <a:spcPts val="0"/>
              </a:spcAft>
              <a:defRPr/>
            </a:pPr>
            <a:endParaRPr lang="en-US" sz="1050" dirty="0"/>
          </a:p>
          <a:p>
            <a:pPr eaLnBrk="1" fontAlgn="auto" hangingPunct="1">
              <a:spcBef>
                <a:spcPts val="0"/>
              </a:spcBef>
              <a:spcAft>
                <a:spcPts val="0"/>
              </a:spcAft>
              <a:defRPr/>
            </a:pPr>
            <a:r>
              <a:rPr lang="en-US" sz="1050" dirty="0"/>
              <a:t>IAU analysts gather information for their assessments from more than 40 heterogeneous internal and external sources, including search engines, subscription news sites, government and regulatory portals, as well as a variety of internal data repositories. The existing process was cumbersome, time-consuming and repetitive, taking analysts an average of two hours per case to manually search for, collect and organize the material needed.</a:t>
            </a:r>
          </a:p>
          <a:p>
            <a:pPr eaLnBrk="1" fontAlgn="auto" hangingPunct="1">
              <a:spcBef>
                <a:spcPts val="0"/>
              </a:spcBef>
              <a:spcAft>
                <a:spcPts val="0"/>
              </a:spcAft>
              <a:defRPr/>
            </a:pPr>
            <a:endParaRPr lang="en-US" sz="1050" dirty="0"/>
          </a:p>
          <a:p>
            <a:pPr eaLnBrk="1" fontAlgn="auto" hangingPunct="1">
              <a:spcBef>
                <a:spcPts val="0"/>
              </a:spcBef>
              <a:spcAft>
                <a:spcPts val="0"/>
              </a:spcAft>
              <a:defRPr/>
            </a:pPr>
            <a:r>
              <a:rPr lang="en-US" sz="1050" b="1" dirty="0"/>
              <a:t>Leading Global Financial Institution case study</a:t>
            </a:r>
            <a:r>
              <a:rPr lang="en-US" sz="1050" dirty="0"/>
              <a:t> - http://www.kofax.com/learn/case-studies/leading-global-financial-institution </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8813309-50CF-4D08-A794-B79F3BFD6512}" type="slidenum">
              <a:rPr lang="en-US" altLang="ru-RU" smtClean="0"/>
              <a:pPr fontAlgn="base">
                <a:spcBef>
                  <a:spcPct val="0"/>
                </a:spcBef>
                <a:spcAft>
                  <a:spcPct val="0"/>
                </a:spcAft>
              </a:pPr>
              <a:t>6</a:t>
            </a:fld>
            <a:endParaRPr lang="en-US" altLang="ru-RU"/>
          </a:p>
        </p:txBody>
      </p:sp>
    </p:spTree>
    <p:extLst>
      <p:ext uri="{BB962C8B-B14F-4D97-AF65-F5344CB8AC3E}">
        <p14:creationId xmlns:p14="http://schemas.microsoft.com/office/powerpoint/2010/main" val="9919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u-RU" altLang="ru-RU"/>
              <a:t>Слайд 24 – скорее всего не нужен, мыло</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3A3B6D6-90BC-4A03-911F-9D858B104B94}" type="slidenum">
              <a:rPr lang="en-US" altLang="ru-RU" smtClean="0"/>
              <a:pPr fontAlgn="base">
                <a:spcBef>
                  <a:spcPct val="0"/>
                </a:spcBef>
                <a:spcAft>
                  <a:spcPct val="0"/>
                </a:spcAft>
              </a:pPr>
              <a:t>8</a:t>
            </a:fld>
            <a:endParaRPr lang="en-US" alt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u-RU" altLang="ru-RU"/>
              <a:t>Слайды 22-23 – они на мой взгляд явно должны быть где-то в начале презы (а то получается, что после кейсов мы говорим о принципах применения RPA, не логично)</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AD56B74-85AE-43F0-B6AF-03A8C817BBED}" type="slidenum">
              <a:rPr lang="en-US" altLang="ru-RU" smtClean="0"/>
              <a:pPr fontAlgn="base">
                <a:spcBef>
                  <a:spcPct val="0"/>
                </a:spcBef>
                <a:spcAft>
                  <a:spcPct val="0"/>
                </a:spcAft>
              </a:pPr>
              <a:t>9</a:t>
            </a:fld>
            <a:endParaRPr lang="en-US" alt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u-RU" altLang="ru-RU"/>
              <a:t>Слайды 22-23 – они на мой взгляд явно должны быть где-то в начале презы (а то получается, что после кейсов мы говорим о принципах применения </a:t>
            </a:r>
            <a:r>
              <a:rPr lang="en-US" altLang="ru-RU"/>
              <a:t>RPA</a:t>
            </a:r>
            <a:r>
              <a:rPr lang="ru-RU" altLang="ru-RU"/>
              <a:t>, не логично)</a:t>
            </a:r>
          </a:p>
          <a:p>
            <a:pPr eaLnBrk="1" hangingPunct="1">
              <a:spcBef>
                <a:spcPct val="0"/>
              </a:spcBef>
            </a:pPr>
            <a:endParaRPr lang="ru-RU" altLang="ru-RU"/>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BB1C66A-5FBE-438D-8CDF-045C655AE743}" type="slidenum">
              <a:rPr lang="en-US" altLang="ru-RU" smtClean="0"/>
              <a:pPr fontAlgn="base">
                <a:spcBef>
                  <a:spcPct val="0"/>
                </a:spcBef>
                <a:spcAft>
                  <a:spcPct val="0"/>
                </a:spcAft>
              </a:pPr>
              <a:t>10</a:t>
            </a:fld>
            <a:endParaRPr lang="en-US" alt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A451776-44F4-420E-AA46-A53EC64D0658}" type="slidenum">
              <a:rPr lang="ru-RU" altLang="ru-RU" smtClean="0">
                <a:latin typeface="Arial Обычный"/>
              </a:rPr>
              <a:pPr fontAlgn="base">
                <a:spcBef>
                  <a:spcPct val="0"/>
                </a:spcBef>
                <a:spcAft>
                  <a:spcPct val="0"/>
                </a:spcAft>
              </a:pPr>
              <a:t>11</a:t>
            </a:fld>
            <a:endParaRPr lang="ru-RU" altLang="ru-RU">
              <a:latin typeface="Arial Обычный"/>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u-RU" altLang="ru-RU"/>
              <a:t>Слайды 22-23 – они на мой взгляд явно должны быть где-то в начале презы (а то получается, что после кейсов мы говорим о принципах применения </a:t>
            </a:r>
            <a:r>
              <a:rPr lang="en-US" altLang="ru-RU"/>
              <a:t>RPA</a:t>
            </a:r>
            <a:r>
              <a:rPr lang="ru-RU" altLang="ru-RU"/>
              <a:t>, не логично)</a:t>
            </a:r>
          </a:p>
          <a:p>
            <a:pPr eaLnBrk="1" hangingPunct="1">
              <a:spcBef>
                <a:spcPct val="0"/>
              </a:spcBef>
            </a:pPr>
            <a:endParaRPr lang="ru-RU" altLang="ru-RU"/>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61FF0D0-F015-4DEA-BC66-83FB46551940}" type="slidenum">
              <a:rPr lang="en-US" altLang="ru-RU" smtClean="0"/>
              <a:pPr fontAlgn="base">
                <a:spcBef>
                  <a:spcPct val="0"/>
                </a:spcBef>
                <a:spcAft>
                  <a:spcPct val="0"/>
                </a:spcAft>
              </a:pPr>
              <a:t>16</a:t>
            </a:fld>
            <a:endParaRPr lang="en-US" alt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xml"/><Relationship Id="rId1" Type="http://schemas.openxmlformats.org/officeDocument/2006/relationships/tags" Target="../tags/tag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46753D66-05F2-4DFC-A634-6A4628068BCD}" type="datetimeFigureOut">
              <a:rPr lang="ru-RU"/>
              <a:pPr>
                <a:defRPr/>
              </a:pPr>
              <a:t>01.07.2019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B29CC9B-7C0C-4835-83FC-94826D81127C}" type="slidenum">
              <a:rPr lang="ru-RU"/>
              <a:pPr>
                <a:defRPr/>
              </a:pPr>
              <a:t>‹#›</a:t>
            </a:fld>
            <a:endParaRPr lang="ru-RU"/>
          </a:p>
        </p:txBody>
      </p:sp>
    </p:spTree>
    <p:extLst>
      <p:ext uri="{BB962C8B-B14F-4D97-AF65-F5344CB8AC3E}">
        <p14:creationId xmlns:p14="http://schemas.microsoft.com/office/powerpoint/2010/main" val="1624914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D8F02039-B082-4F70-B383-DC617DADF24B}" type="datetimeFigureOut">
              <a:rPr lang="ru-RU"/>
              <a:pPr>
                <a:defRPr/>
              </a:pPr>
              <a:t>01.07.2019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05E5A3E-BAD4-4464-859E-BA63C3237094}" type="slidenum">
              <a:rPr lang="ru-RU"/>
              <a:pPr>
                <a:defRPr/>
              </a:pPr>
              <a:t>‹#›</a:t>
            </a:fld>
            <a:endParaRPr lang="ru-RU"/>
          </a:p>
        </p:txBody>
      </p:sp>
    </p:spTree>
    <p:extLst>
      <p:ext uri="{BB962C8B-B14F-4D97-AF65-F5344CB8AC3E}">
        <p14:creationId xmlns:p14="http://schemas.microsoft.com/office/powerpoint/2010/main" val="4205442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1196B476-F836-4E69-A833-E08A42A7EECB}" type="datetimeFigureOut">
              <a:rPr lang="ru-RU"/>
              <a:pPr>
                <a:defRPr/>
              </a:pPr>
              <a:t>01.07.2019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EC27540-1808-4F4B-812D-CE2608A81F55}" type="slidenum">
              <a:rPr lang="ru-RU"/>
              <a:pPr>
                <a:defRPr/>
              </a:pPr>
              <a:t>‹#›</a:t>
            </a:fld>
            <a:endParaRPr lang="ru-RU"/>
          </a:p>
        </p:txBody>
      </p:sp>
    </p:spTree>
    <p:extLst>
      <p:ext uri="{BB962C8B-B14F-4D97-AF65-F5344CB8AC3E}">
        <p14:creationId xmlns:p14="http://schemas.microsoft.com/office/powerpoint/2010/main" val="2646611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Текст /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562806" y="712740"/>
            <a:ext cx="8958846" cy="755650"/>
          </a:xfrm>
          <a:prstGeom prst="rect">
            <a:avLst/>
          </a:prstGeom>
        </p:spPr>
        <p:txBody>
          <a:bodyPr/>
          <a:lstStyle>
            <a:lvl1pPr>
              <a:lnSpc>
                <a:spcPct val="80000"/>
              </a:lnSpc>
              <a:defRPr lang="en-US" sz="4000" b="1" i="0" baseline="0" dirty="0">
                <a:latin typeface="Arial Полужирный" charset="0"/>
                <a:ea typeface="Arial Полужирный" charset="0"/>
                <a:cs typeface="Arial Полужирный" charset="0"/>
              </a:defRPr>
            </a:lvl1pPr>
          </a:lstStyle>
          <a:p>
            <a:r>
              <a:rPr lang="en-US"/>
              <a:t>Click to edit Master title style</a:t>
            </a:r>
            <a:endParaRPr lang="en-US" dirty="0"/>
          </a:p>
        </p:txBody>
      </p:sp>
      <p:sp>
        <p:nvSpPr>
          <p:cNvPr id="6" name="Content Placeholder 2"/>
          <p:cNvSpPr>
            <a:spLocks noGrp="1"/>
          </p:cNvSpPr>
          <p:nvPr>
            <p:ph idx="1"/>
          </p:nvPr>
        </p:nvSpPr>
        <p:spPr>
          <a:xfrm>
            <a:off x="562806" y="1521222"/>
            <a:ext cx="8958846" cy="4579144"/>
          </a:xfrm>
        </p:spPr>
        <p:txBody>
          <a:bodyPr rtlCol="0">
            <a:noAutofit/>
          </a:bodyPr>
          <a:lstStyle>
            <a:lvl1pPr>
              <a:defRPr lang="ru-RU" dirty="0"/>
            </a:lvl1pPr>
            <a:lvl2pPr>
              <a:defRPr lang="ru-RU" dirty="0"/>
            </a:lvl2pPr>
            <a:lvl3pPr>
              <a:defRPr lang="ru-RU" dirty="0"/>
            </a:lvl3pPr>
            <a:lvl4pPr>
              <a:defRPr lang="ru-RU" dirty="0" smtClean="0"/>
            </a:lvl4pPr>
            <a:lvl5pPr>
              <a:defRPr lang="ru-RU" dirty="0">
                <a:latin typeface="Arial Обычный"/>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5" name="Текст 4"/>
          <p:cNvSpPr>
            <a:spLocks noGrp="1"/>
          </p:cNvSpPr>
          <p:nvPr>
            <p:ph type="body" sz="quarter" idx="12"/>
          </p:nvPr>
        </p:nvSpPr>
        <p:spPr>
          <a:xfrm>
            <a:off x="571539" y="420956"/>
            <a:ext cx="8586553" cy="191294"/>
          </a:xfrm>
        </p:spPr>
        <p:txBody>
          <a:bodyPr rtlCol="0">
            <a:noAutofit/>
          </a:bodyPr>
          <a:lstStyle>
            <a:lvl1pPr>
              <a:defRPr lang="ru-RU" sz="1600" dirty="0"/>
            </a:lvl1pPr>
          </a:lstStyle>
          <a:p>
            <a:pPr lvl="0"/>
            <a:r>
              <a:rPr lang="en-US"/>
              <a:t>Click to edit Master text styles</a:t>
            </a:r>
          </a:p>
        </p:txBody>
      </p:sp>
    </p:spTree>
    <p:extLst>
      <p:ext uri="{BB962C8B-B14F-4D97-AF65-F5344CB8AC3E}">
        <p14:creationId xmlns:p14="http://schemas.microsoft.com/office/powerpoint/2010/main" val="1945811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Текст / объект">
    <p:spTree>
      <p:nvGrpSpPr>
        <p:cNvPr id="1" name=""/>
        <p:cNvGrpSpPr/>
        <p:nvPr/>
      </p:nvGrpSpPr>
      <p:grpSpPr>
        <a:xfrm>
          <a:off x="0" y="0"/>
          <a:ext cx="0" cy="0"/>
          <a:chOff x="0" y="0"/>
          <a:chExt cx="0" cy="0"/>
        </a:xfrm>
      </p:grpSpPr>
      <p:sp>
        <p:nvSpPr>
          <p:cNvPr id="6" name="Title 1"/>
          <p:cNvSpPr>
            <a:spLocks noGrp="1"/>
          </p:cNvSpPr>
          <p:nvPr>
            <p:ph type="title"/>
          </p:nvPr>
        </p:nvSpPr>
        <p:spPr>
          <a:xfrm>
            <a:off x="562806" y="376200"/>
            <a:ext cx="11066426" cy="954125"/>
          </a:xfrm>
          <a:prstGeom prst="rect">
            <a:avLst/>
          </a:prstGeom>
        </p:spPr>
        <p:txBody>
          <a:bodyPr lIns="0" tIns="22860" rIns="45720" bIns="22860"/>
          <a:lstStyle>
            <a:lvl1pPr>
              <a:lnSpc>
                <a:spcPct val="80000"/>
              </a:lnSpc>
              <a:defRPr lang="en-US" sz="4000" b="1" i="0" baseline="0" dirty="0">
                <a:latin typeface="Arial Полужирный" charset="0"/>
                <a:ea typeface="Arial Полужирный" charset="0"/>
                <a:cs typeface="Arial Полужирный" charset="0"/>
              </a:defRPr>
            </a:lvl1pPr>
          </a:lstStyle>
          <a:p>
            <a:r>
              <a:rPr lang="en-US"/>
              <a:t>Click to edit Master title style</a:t>
            </a:r>
            <a:endParaRPr lang="en-US" dirty="0"/>
          </a:p>
        </p:txBody>
      </p:sp>
      <p:sp>
        <p:nvSpPr>
          <p:cNvPr id="3" name="Content Placeholder 2"/>
          <p:cNvSpPr>
            <a:spLocks noGrp="1"/>
          </p:cNvSpPr>
          <p:nvPr>
            <p:ph idx="1"/>
          </p:nvPr>
        </p:nvSpPr>
        <p:spPr>
          <a:xfrm>
            <a:off x="562806" y="1521222"/>
            <a:ext cx="11066426" cy="4579144"/>
          </a:xfrm>
        </p:spPr>
        <p:txBody>
          <a:bodyPr rtlCol="0">
            <a:noAutofit/>
          </a:bodyPr>
          <a:lstStyle>
            <a:lvl1pPr>
              <a:defRPr lang="ru-RU" dirty="0"/>
            </a:lvl1pPr>
            <a:lvl2pPr marL="358775" indent="-345282">
              <a:buClr>
                <a:schemeClr val="accent1"/>
              </a:buClr>
              <a:buFont typeface="Arial" panose="020B0604020202020204" pitchFamily="34" charset="0"/>
              <a:buChar char="•"/>
              <a:defRPr lang="ru-RU" sz="2000" b="1" dirty="0"/>
            </a:lvl2pPr>
            <a:lvl3pPr marL="756000" indent="-360000">
              <a:buClr>
                <a:schemeClr val="accent1"/>
              </a:buClr>
              <a:buFont typeface="Arial" panose="020B0604020202020204" pitchFamily="34" charset="0"/>
              <a:buChar char="•"/>
              <a:defRPr lang="ru-RU" sz="1700" dirty="0"/>
            </a:lvl3pPr>
            <a:lvl4pPr>
              <a:buClr>
                <a:schemeClr val="accent1"/>
              </a:buClr>
              <a:defRPr lang="ru-RU" sz="1400" dirty="0" smtClean="0"/>
            </a:lvl4pPr>
            <a:lvl5pPr>
              <a:defRPr lang="ru-RU"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Tree>
    <p:extLst>
      <p:ext uri="{BB962C8B-B14F-4D97-AF65-F5344CB8AC3E}">
        <p14:creationId xmlns:p14="http://schemas.microsoft.com/office/powerpoint/2010/main" val="2402821782"/>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4_Текст /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562806" y="712740"/>
            <a:ext cx="8958846" cy="755650"/>
          </a:xfrm>
          <a:prstGeom prst="rect">
            <a:avLst/>
          </a:prstGeom>
        </p:spPr>
        <p:txBody>
          <a:bodyPr lIns="0"/>
          <a:lstStyle>
            <a:lvl1pPr>
              <a:lnSpc>
                <a:spcPct val="80000"/>
              </a:lnSpc>
              <a:defRPr lang="en-US" sz="4000" b="1" i="0" baseline="0" dirty="0">
                <a:latin typeface="Arial Полужирный" charset="0"/>
                <a:ea typeface="Arial Полужирный" charset="0"/>
                <a:cs typeface="Arial Полужирный" charset="0"/>
              </a:defRPr>
            </a:lvl1pPr>
          </a:lstStyle>
          <a:p>
            <a:r>
              <a:rPr lang="en-US"/>
              <a:t>Click to edit Master title style</a:t>
            </a:r>
            <a:endParaRPr lang="en-US" dirty="0"/>
          </a:p>
        </p:txBody>
      </p:sp>
      <p:sp>
        <p:nvSpPr>
          <p:cNvPr id="6" name="Content Placeholder 2"/>
          <p:cNvSpPr>
            <a:spLocks noGrp="1"/>
          </p:cNvSpPr>
          <p:nvPr>
            <p:ph idx="1"/>
          </p:nvPr>
        </p:nvSpPr>
        <p:spPr>
          <a:xfrm>
            <a:off x="562806" y="1521222"/>
            <a:ext cx="8958846" cy="4579144"/>
          </a:xfrm>
        </p:spPr>
        <p:txBody>
          <a:bodyPr rtlCol="0">
            <a:noAutofit/>
          </a:bodyPr>
          <a:lstStyle>
            <a:lvl1pPr>
              <a:defRPr lang="ru-RU" dirty="0"/>
            </a:lvl1pPr>
            <a:lvl2pPr>
              <a:defRPr lang="ru-RU" dirty="0"/>
            </a:lvl2pPr>
            <a:lvl3pPr>
              <a:defRPr lang="ru-RU" dirty="0"/>
            </a:lvl3pPr>
            <a:lvl4pPr>
              <a:defRPr lang="ru-RU" dirty="0" smtClean="0"/>
            </a:lvl4pPr>
            <a:lvl5pPr>
              <a:defRPr lang="ru-RU" dirty="0">
                <a:latin typeface="Arial Обычный"/>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5" name="Текст 4"/>
          <p:cNvSpPr>
            <a:spLocks noGrp="1"/>
          </p:cNvSpPr>
          <p:nvPr>
            <p:ph type="body" sz="quarter" idx="12"/>
          </p:nvPr>
        </p:nvSpPr>
        <p:spPr>
          <a:xfrm>
            <a:off x="571537" y="420956"/>
            <a:ext cx="8586553" cy="191294"/>
          </a:xfrm>
        </p:spPr>
        <p:txBody>
          <a:bodyPr rtlCol="0">
            <a:noAutofit/>
          </a:bodyPr>
          <a:lstStyle>
            <a:lvl1pPr>
              <a:defRPr lang="ru-RU" sz="1600" dirty="0"/>
            </a:lvl1pPr>
          </a:lstStyle>
          <a:p>
            <a:pPr lvl="0"/>
            <a:r>
              <a:rPr lang="en-US"/>
              <a:t>Click to edit Master text styles</a:t>
            </a:r>
          </a:p>
        </p:txBody>
      </p:sp>
    </p:spTree>
    <p:extLst>
      <p:ext uri="{BB962C8B-B14F-4D97-AF65-F5344CB8AC3E}">
        <p14:creationId xmlns:p14="http://schemas.microsoft.com/office/powerpoint/2010/main" val="1771591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2_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562806" y="712740"/>
            <a:ext cx="8958846" cy="755650"/>
          </a:xfrm>
          <a:prstGeom prst="rect">
            <a:avLst/>
          </a:prstGeom>
        </p:spPr>
        <p:txBody>
          <a:bodyPr/>
          <a:lstStyle>
            <a:lvl1pPr>
              <a:lnSpc>
                <a:spcPct val="80000"/>
              </a:lnSpc>
              <a:defRPr lang="en-US" sz="4400" b="1" baseline="0" dirty="0">
                <a:latin typeface="Arial Обычный"/>
                <a:ea typeface="Franklin Gothic Demi" charset="0"/>
                <a:cs typeface="Franklin Gothic Demi" charset="0"/>
              </a:defRPr>
            </a:lvl1pPr>
          </a:lstStyle>
          <a:p>
            <a:r>
              <a:rPr lang="en-US" dirty="0"/>
              <a:t>Click to edit Master title style</a:t>
            </a:r>
          </a:p>
        </p:txBody>
      </p:sp>
      <p:sp>
        <p:nvSpPr>
          <p:cNvPr id="4" name="Текст 3"/>
          <p:cNvSpPr>
            <a:spLocks noGrp="1"/>
          </p:cNvSpPr>
          <p:nvPr>
            <p:ph type="body" sz="quarter" idx="10"/>
          </p:nvPr>
        </p:nvSpPr>
        <p:spPr>
          <a:xfrm>
            <a:off x="571537" y="6099972"/>
            <a:ext cx="8004696" cy="758031"/>
          </a:xfrm>
        </p:spPr>
        <p:txBody>
          <a:bodyPr/>
          <a:lstStyle>
            <a:lvl1pPr>
              <a:lnSpc>
                <a:spcPct val="100000"/>
              </a:lnSpc>
              <a:spcBef>
                <a:spcPts val="0"/>
              </a:spcBef>
              <a:spcAft>
                <a:spcPts val="0"/>
              </a:spcAft>
              <a:defRPr sz="1400" baseline="0">
                <a:latin typeface="Franklin Gothic Book" charset="0"/>
                <a:ea typeface="Franklin Gothic Book" charset="0"/>
                <a:cs typeface="Franklin Gothic Book" charset="0"/>
              </a:defRPr>
            </a:lvl1pPr>
          </a:lstStyle>
          <a:p>
            <a:pPr lvl="0"/>
            <a:r>
              <a:rPr lang="en-US"/>
              <a:t>Click to edit Master text styles</a:t>
            </a:r>
          </a:p>
        </p:txBody>
      </p:sp>
      <p:sp>
        <p:nvSpPr>
          <p:cNvPr id="5" name="Текст 4"/>
          <p:cNvSpPr>
            <a:spLocks noGrp="1"/>
          </p:cNvSpPr>
          <p:nvPr>
            <p:ph type="body" sz="quarter" idx="12"/>
          </p:nvPr>
        </p:nvSpPr>
        <p:spPr>
          <a:xfrm>
            <a:off x="571539" y="420956"/>
            <a:ext cx="8586553" cy="191294"/>
          </a:xfrm>
        </p:spPr>
        <p:txBody>
          <a:bodyPr rtlCol="0">
            <a:noAutofit/>
          </a:bodyPr>
          <a:lstStyle>
            <a:lvl1pPr>
              <a:defRPr lang="ru-RU" sz="1800" dirty="0"/>
            </a:lvl1pPr>
          </a:lstStyle>
          <a:p>
            <a:pPr lvl="0"/>
            <a:r>
              <a:rPr lang="en-US" dirty="0"/>
              <a:t>Click to edit Master text styles</a:t>
            </a:r>
          </a:p>
        </p:txBody>
      </p:sp>
    </p:spTree>
    <p:extLst>
      <p:ext uri="{BB962C8B-B14F-4D97-AF65-F5344CB8AC3E}">
        <p14:creationId xmlns:p14="http://schemas.microsoft.com/office/powerpoint/2010/main" val="3221012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Завершающий слайд - 1 спикер">
    <p:spTree>
      <p:nvGrpSpPr>
        <p:cNvPr id="1" name=""/>
        <p:cNvGrpSpPr/>
        <p:nvPr/>
      </p:nvGrpSpPr>
      <p:grpSpPr>
        <a:xfrm>
          <a:off x="0" y="0"/>
          <a:ext cx="0" cy="0"/>
          <a:chOff x="0" y="0"/>
          <a:chExt cx="0" cy="0"/>
        </a:xfrm>
      </p:grpSpPr>
      <p:sp>
        <p:nvSpPr>
          <p:cNvPr id="5" name="Прямоугольник 5"/>
          <p:cNvSpPr>
            <a:spLocks noChangeArrowheads="1"/>
          </p:cNvSpPr>
          <p:nvPr/>
        </p:nvSpPr>
        <p:spPr bwMode="auto">
          <a:xfrm>
            <a:off x="958850" y="1582738"/>
            <a:ext cx="6357938"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22860" rIns="45720" bIns="2286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r>
              <a:rPr lang="ru-RU" altLang="ru-RU" sz="4400" b="1">
                <a:latin typeface="Arial Полужирный" panose="020B0704020202020204" pitchFamily="34" charset="0"/>
                <a:cs typeface="Arial Полужирный" panose="020B0704020202020204" pitchFamily="34" charset="0"/>
              </a:rPr>
              <a:t>Спасибо за внимание!</a:t>
            </a:r>
            <a:endParaRPr lang="en-US" altLang="ru-RU" sz="4400" b="1">
              <a:latin typeface="Arial Полужирный" panose="020B0704020202020204" pitchFamily="34" charset="0"/>
              <a:cs typeface="Arial Полужирный" panose="020B0704020202020204" pitchFamily="34" charset="0"/>
            </a:endParaRPr>
          </a:p>
        </p:txBody>
      </p:sp>
      <p:pic>
        <p:nvPicPr>
          <p:cNvPr id="6"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8375" y="4568825"/>
            <a:ext cx="268288"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6150" y="4025900"/>
            <a:ext cx="284163"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94938" y="577850"/>
            <a:ext cx="1265237" cy="347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2828925"/>
            <a:ext cx="9144000" cy="55563"/>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anchor="ctr"/>
          <a:lstStyle/>
          <a:p>
            <a:pPr algn="ctr" eaLnBrk="1" fontAlgn="auto" hangingPunct="1">
              <a:spcBef>
                <a:spcPts val="0"/>
              </a:spcBef>
              <a:spcAft>
                <a:spcPts val="0"/>
              </a:spcAft>
              <a:defRPr/>
            </a:pPr>
            <a:endParaRPr lang="ru-RU" dirty="0" err="1">
              <a:solidFill>
                <a:schemeClr val="tx1"/>
              </a:solidFill>
            </a:endParaRPr>
          </a:p>
        </p:txBody>
      </p:sp>
      <p:sp>
        <p:nvSpPr>
          <p:cNvPr id="10" name="Rectangle 9"/>
          <p:cNvSpPr/>
          <p:nvPr/>
        </p:nvSpPr>
        <p:spPr>
          <a:xfrm>
            <a:off x="371475" y="6134100"/>
            <a:ext cx="11449050" cy="573088"/>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anchor="ctr"/>
          <a:lstStyle/>
          <a:p>
            <a:pPr algn="ctr" eaLnBrk="1" fontAlgn="auto" hangingPunct="1">
              <a:spcBef>
                <a:spcPts val="0"/>
              </a:spcBef>
              <a:spcAft>
                <a:spcPts val="0"/>
              </a:spcAft>
              <a:defRPr/>
            </a:pPr>
            <a:endParaRPr lang="ru-RU" dirty="0" err="1">
              <a:solidFill>
                <a:schemeClr val="tx1"/>
              </a:solidFill>
            </a:endParaRPr>
          </a:p>
        </p:txBody>
      </p:sp>
      <p:sp>
        <p:nvSpPr>
          <p:cNvPr id="29" name="Текст 9"/>
          <p:cNvSpPr>
            <a:spLocks noGrp="1"/>
          </p:cNvSpPr>
          <p:nvPr>
            <p:ph type="body" sz="quarter" idx="27"/>
          </p:nvPr>
        </p:nvSpPr>
        <p:spPr>
          <a:xfrm>
            <a:off x="935941" y="3258346"/>
            <a:ext cx="3824178" cy="377831"/>
          </a:xfrm>
        </p:spPr>
        <p:txBody>
          <a:bodyPr lIns="6350" tIns="0" bIns="0"/>
          <a:lstStyle>
            <a:lvl1pPr>
              <a:spcBef>
                <a:spcPts val="1500"/>
              </a:spcBef>
              <a:spcAft>
                <a:spcPts val="0"/>
              </a:spcAft>
              <a:defRPr sz="2700" b="0" i="0">
                <a:latin typeface="Arial Обычный" charset="0"/>
                <a:ea typeface="Arial Обычный" charset="0"/>
                <a:cs typeface="Arial Обычный" charset="0"/>
              </a:defRPr>
            </a:lvl1pPr>
          </a:lstStyle>
          <a:p>
            <a:pPr lvl="0"/>
            <a:r>
              <a:rPr lang="en-US"/>
              <a:t>Click to edit Master text styles</a:t>
            </a:r>
          </a:p>
        </p:txBody>
      </p:sp>
      <p:sp>
        <p:nvSpPr>
          <p:cNvPr id="30" name="Текст 9"/>
          <p:cNvSpPr>
            <a:spLocks noGrp="1"/>
          </p:cNvSpPr>
          <p:nvPr>
            <p:ph type="body" sz="quarter" idx="28"/>
          </p:nvPr>
        </p:nvSpPr>
        <p:spPr>
          <a:xfrm>
            <a:off x="1507124" y="3953721"/>
            <a:ext cx="3252995" cy="377831"/>
          </a:xfrm>
        </p:spPr>
        <p:txBody>
          <a:bodyPr lIns="6350" tIns="0" bIns="0"/>
          <a:lstStyle>
            <a:lvl1pPr>
              <a:spcBef>
                <a:spcPts val="1500"/>
              </a:spcBef>
              <a:spcAft>
                <a:spcPts val="0"/>
              </a:spcAft>
              <a:defRPr sz="2000" b="0" i="0">
                <a:latin typeface="Arial Обычный" charset="0"/>
                <a:ea typeface="Arial Обычный" charset="0"/>
                <a:cs typeface="Arial Обычный" charset="0"/>
              </a:defRPr>
            </a:lvl1pPr>
          </a:lstStyle>
          <a:p>
            <a:pPr lvl="0"/>
            <a:r>
              <a:rPr lang="en-US"/>
              <a:t>Click to edit Master text styles</a:t>
            </a:r>
          </a:p>
        </p:txBody>
      </p:sp>
      <p:sp>
        <p:nvSpPr>
          <p:cNvPr id="31" name="Текст 9"/>
          <p:cNvSpPr>
            <a:spLocks noGrp="1"/>
          </p:cNvSpPr>
          <p:nvPr>
            <p:ph type="body" sz="quarter" idx="29"/>
          </p:nvPr>
        </p:nvSpPr>
        <p:spPr>
          <a:xfrm>
            <a:off x="1507127" y="4531245"/>
            <a:ext cx="3252995" cy="377831"/>
          </a:xfrm>
        </p:spPr>
        <p:txBody>
          <a:bodyPr lIns="6350" tIns="0" bIns="0"/>
          <a:lstStyle>
            <a:lvl1pPr>
              <a:spcBef>
                <a:spcPts val="1500"/>
              </a:spcBef>
              <a:spcAft>
                <a:spcPts val="0"/>
              </a:spcAft>
              <a:defRPr sz="2000" b="0" i="0">
                <a:latin typeface="Arial Обычный" charset="0"/>
                <a:ea typeface="Arial Обычный" charset="0"/>
                <a:cs typeface="Arial Обычный" charset="0"/>
              </a:defRPr>
            </a:lvl1pPr>
          </a:lstStyle>
          <a:p>
            <a:pPr lvl="0"/>
            <a:r>
              <a:rPr lang="en-US"/>
              <a:t>Click to edit Master text styles</a:t>
            </a:r>
          </a:p>
        </p:txBody>
      </p:sp>
    </p:spTree>
    <p:extLst>
      <p:ext uri="{BB962C8B-B14F-4D97-AF65-F5344CB8AC3E}">
        <p14:creationId xmlns:p14="http://schemas.microsoft.com/office/powerpoint/2010/main" val="469813970"/>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3_Текст /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562806" y="712740"/>
            <a:ext cx="8958846" cy="755650"/>
          </a:xfrm>
          <a:prstGeom prst="rect">
            <a:avLst/>
          </a:prstGeom>
        </p:spPr>
        <p:txBody>
          <a:bodyPr lIns="0"/>
          <a:lstStyle>
            <a:lvl1pPr>
              <a:lnSpc>
                <a:spcPct val="80000"/>
              </a:lnSpc>
              <a:defRPr lang="en-US" sz="4000" b="1" i="0" baseline="0" dirty="0">
                <a:latin typeface="Arial Полужирный" charset="0"/>
                <a:ea typeface="Arial Полужирный" charset="0"/>
                <a:cs typeface="Arial Полужирный" charset="0"/>
              </a:defRPr>
            </a:lvl1pPr>
          </a:lstStyle>
          <a:p>
            <a:r>
              <a:rPr lang="en-US"/>
              <a:t>Click to edit Master title style</a:t>
            </a:r>
            <a:endParaRPr lang="en-US" dirty="0"/>
          </a:p>
        </p:txBody>
      </p:sp>
      <p:sp>
        <p:nvSpPr>
          <p:cNvPr id="6" name="Content Placeholder 2"/>
          <p:cNvSpPr>
            <a:spLocks noGrp="1"/>
          </p:cNvSpPr>
          <p:nvPr>
            <p:ph idx="1"/>
          </p:nvPr>
        </p:nvSpPr>
        <p:spPr>
          <a:xfrm>
            <a:off x="562806" y="1521222"/>
            <a:ext cx="8958846" cy="4579144"/>
          </a:xfrm>
        </p:spPr>
        <p:txBody>
          <a:bodyPr rtlCol="0">
            <a:noAutofit/>
          </a:bodyPr>
          <a:lstStyle>
            <a:lvl1pPr>
              <a:defRPr lang="ru-RU" dirty="0"/>
            </a:lvl1pPr>
            <a:lvl2pPr>
              <a:defRPr lang="ru-RU" dirty="0"/>
            </a:lvl2pPr>
            <a:lvl3pPr>
              <a:defRPr lang="ru-RU" dirty="0"/>
            </a:lvl3pPr>
            <a:lvl4pPr>
              <a:defRPr lang="ru-RU" dirty="0" smtClean="0"/>
            </a:lvl4pPr>
            <a:lvl5pPr>
              <a:defRPr lang="ru-RU" dirty="0">
                <a:latin typeface="Arial Обычный"/>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5" name="Текст 4"/>
          <p:cNvSpPr>
            <a:spLocks noGrp="1"/>
          </p:cNvSpPr>
          <p:nvPr>
            <p:ph type="body" sz="quarter" idx="12"/>
          </p:nvPr>
        </p:nvSpPr>
        <p:spPr>
          <a:xfrm>
            <a:off x="571537" y="420956"/>
            <a:ext cx="8586553" cy="191294"/>
          </a:xfrm>
        </p:spPr>
        <p:txBody>
          <a:bodyPr rtlCol="0">
            <a:noAutofit/>
          </a:bodyPr>
          <a:lstStyle>
            <a:lvl1pPr>
              <a:defRPr lang="ru-RU" sz="1600" dirty="0"/>
            </a:lvl1pPr>
          </a:lstStyle>
          <a:p>
            <a:pPr lvl="0"/>
            <a:r>
              <a:rPr lang="en-US"/>
              <a:t>Click to edit Master text styles</a:t>
            </a:r>
          </a:p>
        </p:txBody>
      </p:sp>
    </p:spTree>
    <p:extLst>
      <p:ext uri="{BB962C8B-B14F-4D97-AF65-F5344CB8AC3E}">
        <p14:creationId xmlns:p14="http://schemas.microsoft.com/office/powerpoint/2010/main" val="1935461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64A6C0-5084-4340-9ADC-5F31CE352C9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8663" y="849313"/>
            <a:ext cx="1186657"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9539534B-D342-4B94-B0F5-9A1D53AC086A}"/>
              </a:ext>
            </a:extLst>
          </p:cNvPr>
          <p:cNvSpPr/>
          <p:nvPr userDrawn="1"/>
        </p:nvSpPr>
        <p:spPr>
          <a:xfrm>
            <a:off x="372269" y="6134894"/>
            <a:ext cx="11447463" cy="572294"/>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43" eaLnBrk="1" fontAlgn="auto" hangingPunct="1">
              <a:spcBef>
                <a:spcPts val="0"/>
              </a:spcBef>
              <a:spcAft>
                <a:spcPts val="0"/>
              </a:spcAft>
              <a:defRPr/>
            </a:pPr>
            <a:endParaRPr lang="ru-RU" dirty="0" err="1">
              <a:solidFill>
                <a:schemeClr val="tx1"/>
              </a:solidFill>
            </a:endParaRPr>
          </a:p>
        </p:txBody>
      </p:sp>
      <p:pic>
        <p:nvPicPr>
          <p:cNvPr id="9" name="Picture 8">
            <a:extLst>
              <a:ext uri="{FF2B5EF4-FFF2-40B4-BE49-F238E27FC236}">
                <a16:creationId xmlns:a16="http://schemas.microsoft.com/office/drawing/2014/main" id="{D6548AEA-B77F-4E3B-89BD-C98FD1BCA4D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355932" y="5141119"/>
            <a:ext cx="18923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43244" y="1902620"/>
            <a:ext cx="10304988" cy="2098781"/>
          </a:xfrm>
          <a:prstGeom prst="rect">
            <a:avLst/>
          </a:prstGeom>
        </p:spPr>
        <p:txBody>
          <a:bodyPr wrap="square" anchor="ctr"/>
          <a:lstStyle>
            <a:lvl1pPr algn="l">
              <a:lnSpc>
                <a:spcPct val="100000"/>
              </a:lnSpc>
              <a:defRPr sz="4400" b="1" i="0" baseline="0">
                <a:latin typeface="Arial Полужирный" charset="0"/>
                <a:ea typeface="Arial Полужирный" charset="0"/>
                <a:cs typeface="Arial Полужирный" charset="0"/>
              </a:defRPr>
            </a:lvl1pPr>
          </a:lstStyle>
          <a:p>
            <a:r>
              <a:rPr lang="en-US"/>
              <a:t>Click to edit Master title style</a:t>
            </a:r>
            <a:endParaRPr lang="en-US" dirty="0"/>
          </a:p>
        </p:txBody>
      </p:sp>
      <p:sp>
        <p:nvSpPr>
          <p:cNvPr id="3" name="Subtitle 2"/>
          <p:cNvSpPr>
            <a:spLocks noGrp="1"/>
          </p:cNvSpPr>
          <p:nvPr>
            <p:ph type="subTitle" idx="1"/>
          </p:nvPr>
        </p:nvSpPr>
        <p:spPr>
          <a:xfrm>
            <a:off x="943145" y="5527801"/>
            <a:ext cx="8200076" cy="381795"/>
          </a:xfrm>
        </p:spPr>
        <p:txBody>
          <a:bodyPr>
            <a:noAutofit/>
          </a:bodyPr>
          <a:lstStyle>
            <a:lvl1pPr marL="0" indent="0" algn="l">
              <a:lnSpc>
                <a:spcPct val="100000"/>
              </a:lnSpc>
              <a:spcBef>
                <a:spcPts val="0"/>
              </a:spcBef>
              <a:spcAft>
                <a:spcPts val="0"/>
              </a:spcAft>
              <a:buNone/>
              <a:defRPr sz="2000" b="0" i="0">
                <a:latin typeface="Arial Обычный" charset="0"/>
                <a:ea typeface="Arial Обычный" charset="0"/>
                <a:cs typeface="Arial Обычный" charset="0"/>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US"/>
              <a:t>Click to edit Master subtitle style</a:t>
            </a:r>
            <a:endParaRPr lang="en-US" dirty="0"/>
          </a:p>
        </p:txBody>
      </p:sp>
      <p:sp>
        <p:nvSpPr>
          <p:cNvPr id="11" name="Объект 10"/>
          <p:cNvSpPr>
            <a:spLocks noGrp="1"/>
          </p:cNvSpPr>
          <p:nvPr>
            <p:ph sz="quarter" idx="10"/>
          </p:nvPr>
        </p:nvSpPr>
        <p:spPr>
          <a:xfrm>
            <a:off x="9141619" y="752294"/>
            <a:ext cx="2107203" cy="954088"/>
          </a:xfrm>
        </p:spPr>
        <p:txBody>
          <a:bodyPr/>
          <a:lstStyle/>
          <a:p>
            <a:pPr lvl="0"/>
            <a:r>
              <a:rPr lang="en-US"/>
              <a:t>Edit Master text styles</a:t>
            </a:r>
          </a:p>
        </p:txBody>
      </p:sp>
      <p:sp>
        <p:nvSpPr>
          <p:cNvPr id="6" name="Текст 5"/>
          <p:cNvSpPr>
            <a:spLocks noGrp="1"/>
          </p:cNvSpPr>
          <p:nvPr>
            <p:ph type="body" sz="quarter" idx="11"/>
          </p:nvPr>
        </p:nvSpPr>
        <p:spPr>
          <a:xfrm>
            <a:off x="935306" y="5145882"/>
            <a:ext cx="8206314" cy="381794"/>
          </a:xfrm>
        </p:spPr>
        <p:txBody>
          <a:bodyPr/>
          <a:lstStyle>
            <a:lvl1pPr>
              <a:lnSpc>
                <a:spcPct val="100000"/>
              </a:lnSpc>
              <a:spcBef>
                <a:spcPts val="0"/>
              </a:spcBef>
              <a:spcAft>
                <a:spcPts val="0"/>
              </a:spcAft>
              <a:defRPr sz="2000"/>
            </a:lvl1pPr>
          </a:lstStyle>
          <a:p>
            <a:pPr lvl="0"/>
            <a:r>
              <a:rPr lang="en-US"/>
              <a:t>Edit Master text styles</a:t>
            </a:r>
          </a:p>
        </p:txBody>
      </p:sp>
    </p:spTree>
    <p:extLst>
      <p:ext uri="{BB962C8B-B14F-4D97-AF65-F5344CB8AC3E}">
        <p14:creationId xmlns:p14="http://schemas.microsoft.com/office/powerpoint/2010/main" val="13718526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Текст / объект">
    <p:spTree>
      <p:nvGrpSpPr>
        <p:cNvPr id="1" name=""/>
        <p:cNvGrpSpPr/>
        <p:nvPr/>
      </p:nvGrpSpPr>
      <p:grpSpPr>
        <a:xfrm>
          <a:off x="0" y="0"/>
          <a:ext cx="0" cy="0"/>
          <a:chOff x="0" y="0"/>
          <a:chExt cx="0" cy="0"/>
        </a:xfrm>
      </p:grpSpPr>
      <p:sp>
        <p:nvSpPr>
          <p:cNvPr id="6" name="Title 1"/>
          <p:cNvSpPr>
            <a:spLocks noGrp="1"/>
          </p:cNvSpPr>
          <p:nvPr>
            <p:ph type="title"/>
          </p:nvPr>
        </p:nvSpPr>
        <p:spPr>
          <a:xfrm>
            <a:off x="562806" y="376200"/>
            <a:ext cx="11066426" cy="954125"/>
          </a:xfrm>
          <a:prstGeom prst="rect">
            <a:avLst/>
          </a:prstGeom>
        </p:spPr>
        <p:txBody>
          <a:bodyPr lIns="0"/>
          <a:lstStyle>
            <a:lvl1pPr>
              <a:lnSpc>
                <a:spcPct val="80000"/>
              </a:lnSpc>
              <a:defRPr lang="en-US" sz="4000" b="1" i="0" baseline="0" dirty="0">
                <a:latin typeface="Arial Полужирный" charset="0"/>
                <a:ea typeface="Arial Полужирный" charset="0"/>
                <a:cs typeface="Arial Полужирный" charset="0"/>
              </a:defRPr>
            </a:lvl1pPr>
          </a:lstStyle>
          <a:p>
            <a:r>
              <a:rPr lang="en-US"/>
              <a:t>Click to edit Master title style</a:t>
            </a:r>
            <a:endParaRPr lang="en-US" dirty="0"/>
          </a:p>
        </p:txBody>
      </p:sp>
      <p:sp>
        <p:nvSpPr>
          <p:cNvPr id="3" name="Content Placeholder 2"/>
          <p:cNvSpPr>
            <a:spLocks noGrp="1"/>
          </p:cNvSpPr>
          <p:nvPr>
            <p:ph idx="1"/>
          </p:nvPr>
        </p:nvSpPr>
        <p:spPr>
          <a:xfrm>
            <a:off x="562806" y="1521222"/>
            <a:ext cx="11066426" cy="4579144"/>
          </a:xfrm>
        </p:spPr>
        <p:txBody>
          <a:bodyPr rtlCol="0">
            <a:noAutofit/>
          </a:bodyPr>
          <a:lstStyle>
            <a:lvl1pPr>
              <a:defRPr lang="ru-RU" dirty="0"/>
            </a:lvl1pPr>
            <a:lvl2pPr marL="358775" indent="-345282">
              <a:buClr>
                <a:schemeClr val="accent1"/>
              </a:buClr>
              <a:buFont typeface="Arial" panose="020B0604020202020204" pitchFamily="34" charset="0"/>
              <a:buChar char="•"/>
              <a:defRPr lang="ru-RU" sz="2000" b="1" dirty="0"/>
            </a:lvl2pPr>
            <a:lvl3pPr marL="756000" indent="-360000">
              <a:buClr>
                <a:schemeClr val="accent1"/>
              </a:buClr>
              <a:buFont typeface="Arial" panose="020B0604020202020204" pitchFamily="34" charset="0"/>
              <a:buChar char="•"/>
              <a:defRPr lang="ru-RU" sz="1700" dirty="0"/>
            </a:lvl3pPr>
            <a:lvl4pPr>
              <a:buClr>
                <a:schemeClr val="accent1"/>
              </a:buClr>
              <a:defRPr lang="ru-RU" sz="1400" dirty="0" smtClean="0"/>
            </a:lvl4pPr>
            <a:lvl5pPr>
              <a:defRPr lang="ru-RU" dirty="0"/>
            </a:lvl5pPr>
          </a:lstStyle>
          <a:p>
            <a:pPr lvl="0"/>
            <a:r>
              <a:rPr lang="ru-RU" dirty="0"/>
              <a:t>Образец текста</a:t>
            </a:r>
          </a:p>
          <a:p>
            <a:pPr lvl="1"/>
            <a:r>
              <a:rPr lang="ru-RU" dirty="0"/>
              <a:t>Уровень 1</a:t>
            </a:r>
          </a:p>
          <a:p>
            <a:pPr lvl="2"/>
            <a:r>
              <a:rPr lang="ru-RU" dirty="0"/>
              <a:t>Уровень 2</a:t>
            </a:r>
          </a:p>
          <a:p>
            <a:pPr lvl="3"/>
            <a:r>
              <a:rPr lang="ru-RU" dirty="0"/>
              <a:t>Уровень 3</a:t>
            </a:r>
          </a:p>
          <a:p>
            <a:pPr lvl="4"/>
            <a:r>
              <a:rPr lang="ru-RU" dirty="0"/>
              <a:t>Важная мысль</a:t>
            </a:r>
          </a:p>
        </p:txBody>
      </p:sp>
    </p:spTree>
    <p:extLst>
      <p:ext uri="{BB962C8B-B14F-4D97-AF65-F5344CB8AC3E}">
        <p14:creationId xmlns:p14="http://schemas.microsoft.com/office/powerpoint/2010/main" val="1303207429"/>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ADF7833D-B30D-40F5-BAFD-FC9FD38CE5C1}" type="datetimeFigureOut">
              <a:rPr lang="ru-RU"/>
              <a:pPr>
                <a:defRPr/>
              </a:pPr>
              <a:t>01.07.2019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30BAFA7-11F0-4A4D-A2BA-778020476644}" type="slidenum">
              <a:rPr lang="ru-RU"/>
              <a:pPr>
                <a:defRPr/>
              </a:pPr>
              <a:t>‹#›</a:t>
            </a:fld>
            <a:endParaRPr lang="ru-RU"/>
          </a:p>
        </p:txBody>
      </p:sp>
    </p:spTree>
    <p:extLst>
      <p:ext uri="{BB962C8B-B14F-4D97-AF65-F5344CB8AC3E}">
        <p14:creationId xmlns:p14="http://schemas.microsoft.com/office/powerpoint/2010/main" val="25572693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562806" y="376237"/>
            <a:ext cx="11066426" cy="954088"/>
          </a:xfrm>
          <a:prstGeom prst="rect">
            <a:avLst/>
          </a:prstGeom>
        </p:spPr>
        <p:txBody>
          <a:bodyPr lIns="0"/>
          <a:lstStyle>
            <a:lvl1pPr>
              <a:lnSpc>
                <a:spcPct val="80000"/>
              </a:lnSpc>
              <a:defRPr lang="en-US" sz="4000" b="1" i="0" baseline="0" dirty="0">
                <a:latin typeface="Arial Полужирный" charset="0"/>
                <a:ea typeface="Arial Полужирный" charset="0"/>
                <a:cs typeface="Arial Полужирный" charset="0"/>
              </a:defRPr>
            </a:lvl1pPr>
          </a:lstStyle>
          <a:p>
            <a:r>
              <a:rPr lang="en-US"/>
              <a:t>Click to edit Master title style</a:t>
            </a:r>
            <a:endParaRPr lang="en-US" dirty="0"/>
          </a:p>
        </p:txBody>
      </p:sp>
    </p:spTree>
    <p:extLst>
      <p:ext uri="{BB962C8B-B14F-4D97-AF65-F5344CB8AC3E}">
        <p14:creationId xmlns:p14="http://schemas.microsoft.com/office/powerpoint/2010/main" val="498852980"/>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Разделитель">
    <p:spTree>
      <p:nvGrpSpPr>
        <p:cNvPr id="1" name=""/>
        <p:cNvGrpSpPr/>
        <p:nvPr/>
      </p:nvGrpSpPr>
      <p:grpSpPr>
        <a:xfrm>
          <a:off x="0" y="0"/>
          <a:ext cx="0" cy="0"/>
          <a:chOff x="0" y="0"/>
          <a:chExt cx="0" cy="0"/>
        </a:xfrm>
      </p:grpSpPr>
      <p:sp>
        <p:nvSpPr>
          <p:cNvPr id="3" name="Rectangle 6">
            <a:extLst>
              <a:ext uri="{FF2B5EF4-FFF2-40B4-BE49-F238E27FC236}">
                <a16:creationId xmlns:a16="http://schemas.microsoft.com/office/drawing/2014/main" id="{3159E895-A740-4089-8A23-A89159CE2FFB}"/>
              </a:ext>
            </a:extLst>
          </p:cNvPr>
          <p:cNvSpPr/>
          <p:nvPr userDrawn="1"/>
        </p:nvSpPr>
        <p:spPr>
          <a:xfrm>
            <a:off x="8385969" y="0"/>
            <a:ext cx="3806031" cy="6099969"/>
          </a:xfrm>
          <a:prstGeom prst="rect">
            <a:avLst/>
          </a:prstGeom>
          <a:solidFill>
            <a:schemeClr val="tx2">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43" eaLnBrk="1" fontAlgn="auto" hangingPunct="1">
              <a:spcBef>
                <a:spcPts val="0"/>
              </a:spcBef>
              <a:spcAft>
                <a:spcPts val="0"/>
              </a:spcAft>
              <a:defRPr/>
            </a:pPr>
            <a:endParaRPr lang="ru-RU" dirty="0" err="1">
              <a:solidFill>
                <a:schemeClr val="tx1"/>
              </a:solidFill>
            </a:endParaRPr>
          </a:p>
        </p:txBody>
      </p:sp>
      <p:pic>
        <p:nvPicPr>
          <p:cNvPr id="4" name="Picture 7">
            <a:extLst>
              <a:ext uri="{FF2B5EF4-FFF2-40B4-BE49-F238E27FC236}">
                <a16:creationId xmlns:a16="http://schemas.microsoft.com/office/drawing/2014/main" id="{1BA9DCC6-7AB7-42F3-ADA4-E38878D9E9B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5400000">
            <a:off x="9698038" y="-438944"/>
            <a:ext cx="1011238"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62806" y="1712120"/>
            <a:ext cx="7441369" cy="2289175"/>
          </a:xfrm>
          <a:prstGeom prst="rect">
            <a:avLst/>
          </a:prstGeom>
        </p:spPr>
        <p:txBody>
          <a:bodyPr wrap="square" anchor="ctr"/>
          <a:lstStyle>
            <a:lvl1pPr algn="l">
              <a:lnSpc>
                <a:spcPct val="100000"/>
              </a:lnSpc>
              <a:defRPr sz="4000" b="1" i="0" baseline="0">
                <a:solidFill>
                  <a:schemeClr val="tx1"/>
                </a:solidFill>
                <a:latin typeface="Arial Полужирный" charset="0"/>
                <a:ea typeface="Arial Полужирный" charset="0"/>
                <a:cs typeface="Arial Полужирный" charset="0"/>
              </a:defRPr>
            </a:lvl1pPr>
          </a:lstStyle>
          <a:p>
            <a:r>
              <a:rPr lang="en-US"/>
              <a:t>Click to edit Master title style</a:t>
            </a:r>
            <a:endParaRPr lang="en-US" dirty="0"/>
          </a:p>
        </p:txBody>
      </p:sp>
    </p:spTree>
    <p:extLst>
      <p:ext uri="{BB962C8B-B14F-4D97-AF65-F5344CB8AC3E}">
        <p14:creationId xmlns:p14="http://schemas.microsoft.com/office/powerpoint/2010/main" val="360358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0426210"/>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Содержание">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37862606-49C4-40CF-9656-612F8B47272A}"/>
              </a:ext>
            </a:extLst>
          </p:cNvPr>
          <p:cNvSpPr txBox="1"/>
          <p:nvPr userDrawn="1"/>
        </p:nvSpPr>
        <p:spPr>
          <a:xfrm>
            <a:off x="562769" y="376238"/>
            <a:ext cx="3433763" cy="572294"/>
          </a:xfrm>
          <a:prstGeom prst="rect">
            <a:avLst/>
          </a:prstGeom>
        </p:spPr>
        <p:txBody>
          <a:bodyPr lIns="0"/>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defTabSz="1827213" eaLnBrk="0" fontAlgn="base" hangingPunct="0">
              <a:spcBef>
                <a:spcPct val="0"/>
              </a:spcBef>
              <a:spcAft>
                <a:spcPct val="0"/>
              </a:spcAft>
              <a:defRPr sz="3600">
                <a:solidFill>
                  <a:schemeClr val="tx1"/>
                </a:solidFill>
                <a:latin typeface="Arial" panose="020B0604020202020204" pitchFamily="34" charset="0"/>
              </a:defRPr>
            </a:lvl6pPr>
            <a:lvl7pPr marL="2971800" indent="-228600" defTabSz="1827213" eaLnBrk="0" fontAlgn="base" hangingPunct="0">
              <a:spcBef>
                <a:spcPct val="0"/>
              </a:spcBef>
              <a:spcAft>
                <a:spcPct val="0"/>
              </a:spcAft>
              <a:defRPr sz="3600">
                <a:solidFill>
                  <a:schemeClr val="tx1"/>
                </a:solidFill>
                <a:latin typeface="Arial" panose="020B0604020202020204" pitchFamily="34" charset="0"/>
              </a:defRPr>
            </a:lvl7pPr>
            <a:lvl8pPr marL="3429000" indent="-228600" defTabSz="1827213" eaLnBrk="0" fontAlgn="base" hangingPunct="0">
              <a:spcBef>
                <a:spcPct val="0"/>
              </a:spcBef>
              <a:spcAft>
                <a:spcPct val="0"/>
              </a:spcAft>
              <a:defRPr sz="3600">
                <a:solidFill>
                  <a:schemeClr val="tx1"/>
                </a:solidFill>
                <a:latin typeface="Arial" panose="020B0604020202020204" pitchFamily="34" charset="0"/>
              </a:defRPr>
            </a:lvl8pPr>
            <a:lvl9pPr marL="3886200" indent="-228600" defTabSz="1827213"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lnSpc>
                <a:spcPct val="80000"/>
              </a:lnSpc>
            </a:pPr>
            <a:r>
              <a:rPr lang="ru-RU" altLang="ru-RU" sz="4000" b="1">
                <a:latin typeface="Arial Полужирный" panose="020B0704020202020204" pitchFamily="34" charset="0"/>
                <a:cs typeface="Arial Полужирный" panose="020B0704020202020204" pitchFamily="34" charset="0"/>
              </a:rPr>
              <a:t>Содержание</a:t>
            </a:r>
          </a:p>
        </p:txBody>
      </p:sp>
      <p:sp>
        <p:nvSpPr>
          <p:cNvPr id="4" name="Текст 3"/>
          <p:cNvSpPr>
            <a:spLocks noGrp="1"/>
          </p:cNvSpPr>
          <p:nvPr>
            <p:ph type="body" sz="quarter" idx="10"/>
          </p:nvPr>
        </p:nvSpPr>
        <p:spPr>
          <a:xfrm>
            <a:off x="1325648" y="1711800"/>
            <a:ext cx="36003" cy="631800"/>
          </a:xfrm>
          <a:solidFill>
            <a:schemeClr val="accent1"/>
          </a:solidFill>
        </p:spPr>
        <p:txBody>
          <a:bodyPr tIns="0" rIns="1620000" anchor="ctr" anchorCtr="1"/>
          <a:lstStyle>
            <a:lvl1pPr>
              <a:defRPr sz="4000" b="1">
                <a:solidFill>
                  <a:schemeClr val="accent1"/>
                </a:solidFill>
                <a:latin typeface="+mn-lt"/>
              </a:defRPr>
            </a:lvl1pPr>
          </a:lstStyle>
          <a:p>
            <a:pPr lvl="0"/>
            <a:r>
              <a:rPr lang="en-US"/>
              <a:t>Edit Master text styles</a:t>
            </a:r>
          </a:p>
        </p:txBody>
      </p:sp>
      <p:sp>
        <p:nvSpPr>
          <p:cNvPr id="7" name="Текст 6"/>
          <p:cNvSpPr>
            <a:spLocks noGrp="1"/>
          </p:cNvSpPr>
          <p:nvPr>
            <p:ph type="body" sz="quarter" idx="11"/>
          </p:nvPr>
        </p:nvSpPr>
        <p:spPr>
          <a:xfrm>
            <a:off x="1709146" y="1716580"/>
            <a:ext cx="4007177" cy="630000"/>
          </a:xfrm>
        </p:spPr>
        <p:txBody>
          <a:bodyPr anchor="ctr"/>
          <a:lstStyle>
            <a:lvl1pPr>
              <a:defRPr sz="2000">
                <a:latin typeface="+mn-lt"/>
              </a:defRPr>
            </a:lvl1pPr>
          </a:lstStyle>
          <a:p>
            <a:pPr lvl="0"/>
            <a:r>
              <a:rPr lang="en-US"/>
              <a:t>Edit Master text styles</a:t>
            </a:r>
          </a:p>
        </p:txBody>
      </p:sp>
      <p:sp>
        <p:nvSpPr>
          <p:cNvPr id="9" name="Текст 3"/>
          <p:cNvSpPr>
            <a:spLocks noGrp="1"/>
          </p:cNvSpPr>
          <p:nvPr>
            <p:ph type="body" sz="quarter" idx="12"/>
          </p:nvPr>
        </p:nvSpPr>
        <p:spPr>
          <a:xfrm>
            <a:off x="1325648" y="2709100"/>
            <a:ext cx="36003" cy="631800"/>
          </a:xfrm>
          <a:solidFill>
            <a:schemeClr val="accent1"/>
          </a:solidFill>
        </p:spPr>
        <p:txBody>
          <a:bodyPr tIns="0" rIns="1620000" anchor="ctr" anchorCtr="1"/>
          <a:lstStyle>
            <a:lvl1pPr>
              <a:defRPr sz="4000" b="1">
                <a:solidFill>
                  <a:schemeClr val="accent1"/>
                </a:solidFill>
                <a:latin typeface="+mn-lt"/>
              </a:defRPr>
            </a:lvl1pPr>
          </a:lstStyle>
          <a:p>
            <a:pPr lvl="0"/>
            <a:r>
              <a:rPr lang="en-US"/>
              <a:t>Edit Master text styles</a:t>
            </a:r>
          </a:p>
        </p:txBody>
      </p:sp>
      <p:sp>
        <p:nvSpPr>
          <p:cNvPr id="10" name="Текст 6"/>
          <p:cNvSpPr>
            <a:spLocks noGrp="1"/>
          </p:cNvSpPr>
          <p:nvPr>
            <p:ph type="body" sz="quarter" idx="13"/>
          </p:nvPr>
        </p:nvSpPr>
        <p:spPr>
          <a:xfrm>
            <a:off x="1707743" y="2714020"/>
            <a:ext cx="4007177" cy="630000"/>
          </a:xfrm>
        </p:spPr>
        <p:txBody>
          <a:bodyPr anchor="ctr"/>
          <a:lstStyle>
            <a:lvl1pPr>
              <a:defRPr sz="2000">
                <a:latin typeface="+mn-lt"/>
              </a:defRPr>
            </a:lvl1pPr>
          </a:lstStyle>
          <a:p>
            <a:pPr lvl="0"/>
            <a:r>
              <a:rPr lang="en-US"/>
              <a:t>Edit Master text styles</a:t>
            </a:r>
          </a:p>
        </p:txBody>
      </p:sp>
      <p:sp>
        <p:nvSpPr>
          <p:cNvPr id="11" name="Текст 3"/>
          <p:cNvSpPr>
            <a:spLocks noGrp="1"/>
          </p:cNvSpPr>
          <p:nvPr>
            <p:ph type="body" sz="quarter" idx="14"/>
          </p:nvPr>
        </p:nvSpPr>
        <p:spPr>
          <a:xfrm>
            <a:off x="1325648" y="3712202"/>
            <a:ext cx="36003" cy="631800"/>
          </a:xfrm>
          <a:solidFill>
            <a:schemeClr val="accent1"/>
          </a:solidFill>
        </p:spPr>
        <p:txBody>
          <a:bodyPr tIns="0" rIns="1620000" anchor="ctr" anchorCtr="1"/>
          <a:lstStyle>
            <a:lvl1pPr>
              <a:defRPr sz="4000" b="1">
                <a:solidFill>
                  <a:schemeClr val="accent1"/>
                </a:solidFill>
                <a:latin typeface="+mn-lt"/>
              </a:defRPr>
            </a:lvl1pPr>
          </a:lstStyle>
          <a:p>
            <a:pPr lvl="0"/>
            <a:r>
              <a:rPr lang="en-US"/>
              <a:t>Edit Master text styles</a:t>
            </a:r>
          </a:p>
        </p:txBody>
      </p:sp>
      <p:sp>
        <p:nvSpPr>
          <p:cNvPr id="12" name="Текст 6"/>
          <p:cNvSpPr>
            <a:spLocks noGrp="1"/>
          </p:cNvSpPr>
          <p:nvPr>
            <p:ph type="body" sz="quarter" idx="15"/>
          </p:nvPr>
        </p:nvSpPr>
        <p:spPr>
          <a:xfrm>
            <a:off x="1707743" y="3712202"/>
            <a:ext cx="4007177" cy="630000"/>
          </a:xfrm>
        </p:spPr>
        <p:txBody>
          <a:bodyPr anchor="ctr"/>
          <a:lstStyle>
            <a:lvl1pPr>
              <a:defRPr sz="2000">
                <a:latin typeface="+mn-lt"/>
              </a:defRPr>
            </a:lvl1pPr>
          </a:lstStyle>
          <a:p>
            <a:pPr lvl="0"/>
            <a:r>
              <a:rPr lang="en-US"/>
              <a:t>Edit Master text styles</a:t>
            </a:r>
          </a:p>
        </p:txBody>
      </p:sp>
      <p:sp>
        <p:nvSpPr>
          <p:cNvPr id="13" name="Текст 3"/>
          <p:cNvSpPr>
            <a:spLocks noGrp="1"/>
          </p:cNvSpPr>
          <p:nvPr>
            <p:ph type="body" sz="quarter" idx="16"/>
          </p:nvPr>
        </p:nvSpPr>
        <p:spPr>
          <a:xfrm>
            <a:off x="1325648" y="4743994"/>
            <a:ext cx="36003" cy="631800"/>
          </a:xfrm>
          <a:solidFill>
            <a:schemeClr val="accent1"/>
          </a:solidFill>
        </p:spPr>
        <p:txBody>
          <a:bodyPr tIns="0" rIns="1620000" anchor="ctr" anchorCtr="1"/>
          <a:lstStyle>
            <a:lvl1pPr>
              <a:defRPr sz="4000" b="1">
                <a:solidFill>
                  <a:schemeClr val="accent1"/>
                </a:solidFill>
                <a:latin typeface="+mn-lt"/>
              </a:defRPr>
            </a:lvl1pPr>
          </a:lstStyle>
          <a:p>
            <a:pPr lvl="0"/>
            <a:r>
              <a:rPr lang="en-US"/>
              <a:t>Edit Master text styles</a:t>
            </a:r>
          </a:p>
        </p:txBody>
      </p:sp>
      <p:sp>
        <p:nvSpPr>
          <p:cNvPr id="14" name="Текст 6"/>
          <p:cNvSpPr>
            <a:spLocks noGrp="1"/>
          </p:cNvSpPr>
          <p:nvPr>
            <p:ph type="body" sz="quarter" idx="17"/>
          </p:nvPr>
        </p:nvSpPr>
        <p:spPr>
          <a:xfrm>
            <a:off x="1707743" y="4743994"/>
            <a:ext cx="4007177" cy="630000"/>
          </a:xfrm>
        </p:spPr>
        <p:txBody>
          <a:bodyPr anchor="ctr"/>
          <a:lstStyle>
            <a:lvl1pPr>
              <a:defRPr sz="2000">
                <a:latin typeface="+mn-lt"/>
              </a:defRPr>
            </a:lvl1pPr>
          </a:lstStyle>
          <a:p>
            <a:pPr lvl="0"/>
            <a:r>
              <a:rPr lang="en-US"/>
              <a:t>Edit Master text styles</a:t>
            </a:r>
          </a:p>
        </p:txBody>
      </p:sp>
      <p:sp>
        <p:nvSpPr>
          <p:cNvPr id="15" name="Текст 3"/>
          <p:cNvSpPr>
            <a:spLocks noGrp="1"/>
          </p:cNvSpPr>
          <p:nvPr>
            <p:ph type="body" sz="quarter" idx="18"/>
          </p:nvPr>
        </p:nvSpPr>
        <p:spPr>
          <a:xfrm>
            <a:off x="6975226" y="1711800"/>
            <a:ext cx="36003" cy="631800"/>
          </a:xfrm>
          <a:solidFill>
            <a:schemeClr val="accent1"/>
          </a:solidFill>
        </p:spPr>
        <p:txBody>
          <a:bodyPr tIns="0" rIns="1620000" anchor="ctr" anchorCtr="1"/>
          <a:lstStyle>
            <a:lvl1pPr>
              <a:defRPr sz="4000" b="1">
                <a:solidFill>
                  <a:schemeClr val="accent1"/>
                </a:solidFill>
                <a:latin typeface="+mn-lt"/>
              </a:defRPr>
            </a:lvl1pPr>
          </a:lstStyle>
          <a:p>
            <a:pPr lvl="0"/>
            <a:r>
              <a:rPr lang="en-US"/>
              <a:t>Edit Master text styles</a:t>
            </a:r>
          </a:p>
        </p:txBody>
      </p:sp>
      <p:sp>
        <p:nvSpPr>
          <p:cNvPr id="16" name="Текст 6"/>
          <p:cNvSpPr>
            <a:spLocks noGrp="1"/>
          </p:cNvSpPr>
          <p:nvPr>
            <p:ph type="body" sz="quarter" idx="19"/>
          </p:nvPr>
        </p:nvSpPr>
        <p:spPr>
          <a:xfrm>
            <a:off x="7336282" y="1716580"/>
            <a:ext cx="4007177" cy="630000"/>
          </a:xfrm>
        </p:spPr>
        <p:txBody>
          <a:bodyPr anchor="ctr"/>
          <a:lstStyle>
            <a:lvl1pPr>
              <a:defRPr sz="2000">
                <a:latin typeface="+mn-lt"/>
              </a:defRPr>
            </a:lvl1pPr>
          </a:lstStyle>
          <a:p>
            <a:pPr lvl="0"/>
            <a:r>
              <a:rPr lang="en-US"/>
              <a:t>Edit Master text styles</a:t>
            </a:r>
          </a:p>
        </p:txBody>
      </p:sp>
      <p:sp>
        <p:nvSpPr>
          <p:cNvPr id="17" name="Текст 3"/>
          <p:cNvSpPr>
            <a:spLocks noGrp="1"/>
          </p:cNvSpPr>
          <p:nvPr>
            <p:ph type="body" sz="quarter" idx="20"/>
          </p:nvPr>
        </p:nvSpPr>
        <p:spPr>
          <a:xfrm>
            <a:off x="6975226" y="2709100"/>
            <a:ext cx="36003" cy="631800"/>
          </a:xfrm>
          <a:solidFill>
            <a:schemeClr val="accent1"/>
          </a:solidFill>
        </p:spPr>
        <p:txBody>
          <a:bodyPr tIns="0" rIns="1620000" anchor="ctr" anchorCtr="1"/>
          <a:lstStyle>
            <a:lvl1pPr>
              <a:defRPr sz="4000" b="1">
                <a:solidFill>
                  <a:schemeClr val="accent1"/>
                </a:solidFill>
                <a:latin typeface="+mn-lt"/>
              </a:defRPr>
            </a:lvl1pPr>
          </a:lstStyle>
          <a:p>
            <a:pPr lvl="0"/>
            <a:r>
              <a:rPr lang="en-US"/>
              <a:t>Edit Master text styles</a:t>
            </a:r>
          </a:p>
        </p:txBody>
      </p:sp>
      <p:sp>
        <p:nvSpPr>
          <p:cNvPr id="18" name="Текст 6"/>
          <p:cNvSpPr>
            <a:spLocks noGrp="1"/>
          </p:cNvSpPr>
          <p:nvPr>
            <p:ph type="body" sz="quarter" idx="21"/>
          </p:nvPr>
        </p:nvSpPr>
        <p:spPr>
          <a:xfrm>
            <a:off x="7336282" y="2714397"/>
            <a:ext cx="4007177" cy="630000"/>
          </a:xfrm>
        </p:spPr>
        <p:txBody>
          <a:bodyPr anchor="ctr"/>
          <a:lstStyle>
            <a:lvl1pPr>
              <a:defRPr sz="2000">
                <a:latin typeface="+mn-lt"/>
              </a:defRPr>
            </a:lvl1pPr>
          </a:lstStyle>
          <a:p>
            <a:pPr lvl="0"/>
            <a:r>
              <a:rPr lang="en-US"/>
              <a:t>Edit Master text styles</a:t>
            </a:r>
          </a:p>
        </p:txBody>
      </p:sp>
      <p:sp>
        <p:nvSpPr>
          <p:cNvPr id="19" name="Текст 3"/>
          <p:cNvSpPr>
            <a:spLocks noGrp="1"/>
          </p:cNvSpPr>
          <p:nvPr>
            <p:ph type="body" sz="quarter" idx="22"/>
          </p:nvPr>
        </p:nvSpPr>
        <p:spPr>
          <a:xfrm>
            <a:off x="6975226" y="3712202"/>
            <a:ext cx="36003" cy="631800"/>
          </a:xfrm>
          <a:solidFill>
            <a:schemeClr val="accent1"/>
          </a:solidFill>
        </p:spPr>
        <p:txBody>
          <a:bodyPr tIns="0" rIns="1620000" anchor="ctr" anchorCtr="1"/>
          <a:lstStyle>
            <a:lvl1pPr>
              <a:defRPr sz="4000" b="1">
                <a:solidFill>
                  <a:schemeClr val="accent1"/>
                </a:solidFill>
                <a:latin typeface="+mn-lt"/>
              </a:defRPr>
            </a:lvl1pPr>
          </a:lstStyle>
          <a:p>
            <a:pPr lvl="0"/>
            <a:r>
              <a:rPr lang="en-US"/>
              <a:t>Edit Master text styles</a:t>
            </a:r>
          </a:p>
        </p:txBody>
      </p:sp>
      <p:sp>
        <p:nvSpPr>
          <p:cNvPr id="20" name="Текст 6"/>
          <p:cNvSpPr>
            <a:spLocks noGrp="1"/>
          </p:cNvSpPr>
          <p:nvPr>
            <p:ph type="body" sz="quarter" idx="23"/>
          </p:nvPr>
        </p:nvSpPr>
        <p:spPr>
          <a:xfrm>
            <a:off x="7336282" y="3720586"/>
            <a:ext cx="4007177" cy="630000"/>
          </a:xfrm>
        </p:spPr>
        <p:txBody>
          <a:bodyPr anchor="ctr"/>
          <a:lstStyle>
            <a:lvl1pPr>
              <a:defRPr sz="2000">
                <a:latin typeface="+mn-lt"/>
              </a:defRPr>
            </a:lvl1pPr>
          </a:lstStyle>
          <a:p>
            <a:pPr lvl="0"/>
            <a:r>
              <a:rPr lang="en-US"/>
              <a:t>Edit Master text styles</a:t>
            </a:r>
          </a:p>
        </p:txBody>
      </p:sp>
      <p:sp>
        <p:nvSpPr>
          <p:cNvPr id="21" name="Текст 3"/>
          <p:cNvSpPr>
            <a:spLocks noGrp="1"/>
          </p:cNvSpPr>
          <p:nvPr>
            <p:ph type="body" sz="quarter" idx="24"/>
          </p:nvPr>
        </p:nvSpPr>
        <p:spPr>
          <a:xfrm>
            <a:off x="6975226" y="4743994"/>
            <a:ext cx="36003" cy="631800"/>
          </a:xfrm>
          <a:solidFill>
            <a:schemeClr val="accent1"/>
          </a:solidFill>
        </p:spPr>
        <p:txBody>
          <a:bodyPr tIns="0" rIns="1620000" anchor="ctr" anchorCtr="1"/>
          <a:lstStyle>
            <a:lvl1pPr>
              <a:defRPr sz="4000" b="1">
                <a:solidFill>
                  <a:schemeClr val="accent1"/>
                </a:solidFill>
                <a:latin typeface="+mn-lt"/>
              </a:defRPr>
            </a:lvl1pPr>
          </a:lstStyle>
          <a:p>
            <a:pPr lvl="0"/>
            <a:r>
              <a:rPr lang="en-US"/>
              <a:t>Edit Master text styles</a:t>
            </a:r>
          </a:p>
        </p:txBody>
      </p:sp>
      <p:sp>
        <p:nvSpPr>
          <p:cNvPr id="22" name="Текст 6"/>
          <p:cNvSpPr>
            <a:spLocks noGrp="1"/>
          </p:cNvSpPr>
          <p:nvPr>
            <p:ph type="body" sz="quarter" idx="25"/>
          </p:nvPr>
        </p:nvSpPr>
        <p:spPr>
          <a:xfrm>
            <a:off x="7336282" y="4744371"/>
            <a:ext cx="4007177" cy="630000"/>
          </a:xfrm>
        </p:spPr>
        <p:txBody>
          <a:bodyPr anchor="ctr"/>
          <a:lstStyle>
            <a:lvl1pPr>
              <a:defRPr sz="2000">
                <a:latin typeface="+mn-lt"/>
              </a:defRPr>
            </a:lvl1pPr>
          </a:lstStyle>
          <a:p>
            <a:pPr lvl="0"/>
            <a:r>
              <a:rPr lang="en-US"/>
              <a:t>Edit Master text styles</a:t>
            </a:r>
          </a:p>
        </p:txBody>
      </p:sp>
    </p:spTree>
    <p:extLst>
      <p:ext uri="{BB962C8B-B14F-4D97-AF65-F5344CB8AC3E}">
        <p14:creationId xmlns:p14="http://schemas.microsoft.com/office/powerpoint/2010/main" val="2276119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Цели и задачи">
    <p:spTree>
      <p:nvGrpSpPr>
        <p:cNvPr id="1" name=""/>
        <p:cNvGrpSpPr/>
        <p:nvPr/>
      </p:nvGrpSpPr>
      <p:grpSpPr>
        <a:xfrm>
          <a:off x="0" y="0"/>
          <a:ext cx="0" cy="0"/>
          <a:chOff x="0" y="0"/>
          <a:chExt cx="0" cy="0"/>
        </a:xfrm>
      </p:grpSpPr>
      <p:sp>
        <p:nvSpPr>
          <p:cNvPr id="27" name="Content Placeholder 2"/>
          <p:cNvSpPr>
            <a:spLocks noGrp="1"/>
          </p:cNvSpPr>
          <p:nvPr>
            <p:ph idx="35"/>
          </p:nvPr>
        </p:nvSpPr>
        <p:spPr>
          <a:xfrm>
            <a:off x="6287294" y="2284413"/>
            <a:ext cx="5341901" cy="3815787"/>
          </a:xfrm>
        </p:spPr>
        <p:txBody>
          <a:bodyPr rtlCol="0">
            <a:noAutofit/>
          </a:bodyPr>
          <a:lstStyle>
            <a:lvl1pPr>
              <a:defRPr lang="ru-RU" sz="2000" dirty="0"/>
            </a:lvl1pPr>
            <a:lvl2pPr>
              <a:defRPr lang="ru-RU" sz="1800" dirty="0"/>
            </a:lvl2pPr>
            <a:lvl3pPr>
              <a:defRPr lang="ru-RU" sz="1600" dirty="0"/>
            </a:lvl3pPr>
            <a:lvl4pPr>
              <a:defRPr lang="ru-RU" sz="1400" dirty="0" smtClean="0"/>
            </a:lvl4pPr>
            <a:lvl5pPr>
              <a:defRPr lang="ru-RU" sz="2000" dirty="0"/>
            </a:lvl5pPr>
          </a:lstStyle>
          <a:p>
            <a:pPr lvl="0"/>
            <a:r>
              <a:rPr lang="ru-RU" dirty="0"/>
              <a:t>Образец текста</a:t>
            </a:r>
          </a:p>
          <a:p>
            <a:pPr lvl="1"/>
            <a:r>
              <a:rPr lang="ru-RU" dirty="0"/>
              <a:t>Уровень 1</a:t>
            </a:r>
          </a:p>
          <a:p>
            <a:pPr lvl="2"/>
            <a:r>
              <a:rPr lang="ru-RU" dirty="0"/>
              <a:t>Уровень 2</a:t>
            </a:r>
          </a:p>
          <a:p>
            <a:pPr lvl="3"/>
            <a:r>
              <a:rPr lang="ru-RU" dirty="0"/>
              <a:t>Уровень 3</a:t>
            </a:r>
          </a:p>
          <a:p>
            <a:pPr lvl="4"/>
            <a:r>
              <a:rPr lang="ru-RU" dirty="0"/>
              <a:t>Важная мысль</a:t>
            </a:r>
          </a:p>
        </p:txBody>
      </p:sp>
      <p:sp>
        <p:nvSpPr>
          <p:cNvPr id="28" name="Content Placeholder 2"/>
          <p:cNvSpPr>
            <a:spLocks noGrp="1"/>
          </p:cNvSpPr>
          <p:nvPr>
            <p:ph idx="36"/>
          </p:nvPr>
        </p:nvSpPr>
        <p:spPr>
          <a:xfrm>
            <a:off x="562807" y="2292252"/>
            <a:ext cx="5341900" cy="3814705"/>
          </a:xfrm>
        </p:spPr>
        <p:txBody>
          <a:bodyPr rtlCol="0">
            <a:noAutofit/>
          </a:bodyPr>
          <a:lstStyle>
            <a:lvl1pPr>
              <a:defRPr lang="ru-RU" sz="2000" dirty="0"/>
            </a:lvl1pPr>
            <a:lvl2pPr>
              <a:defRPr lang="ru-RU" sz="1800" dirty="0"/>
            </a:lvl2pPr>
            <a:lvl3pPr>
              <a:defRPr lang="ru-RU" sz="1600" dirty="0"/>
            </a:lvl3pPr>
            <a:lvl4pPr>
              <a:defRPr lang="ru-RU" sz="1400" dirty="0" smtClean="0"/>
            </a:lvl4pPr>
            <a:lvl5pPr>
              <a:defRPr lang="ru-RU" sz="2000"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12" name="Title 1"/>
          <p:cNvSpPr>
            <a:spLocks noGrp="1"/>
          </p:cNvSpPr>
          <p:nvPr>
            <p:ph type="title"/>
          </p:nvPr>
        </p:nvSpPr>
        <p:spPr>
          <a:xfrm>
            <a:off x="562806" y="376200"/>
            <a:ext cx="11066426" cy="954125"/>
          </a:xfrm>
          <a:prstGeom prst="rect">
            <a:avLst/>
          </a:prstGeom>
        </p:spPr>
        <p:txBody>
          <a:bodyPr lIns="0"/>
          <a:lstStyle>
            <a:lvl1pPr>
              <a:lnSpc>
                <a:spcPct val="80000"/>
              </a:lnSpc>
              <a:defRPr lang="en-US" sz="4000" b="1" i="0" baseline="0" dirty="0">
                <a:latin typeface="Arial Полужирный" charset="0"/>
                <a:ea typeface="Arial Полужирный" charset="0"/>
                <a:cs typeface="Arial Полужирный" charset="0"/>
              </a:defRPr>
            </a:lvl1pPr>
          </a:lstStyle>
          <a:p>
            <a:r>
              <a:rPr lang="en-US"/>
              <a:t>Click to edit Master title style</a:t>
            </a:r>
            <a:endParaRPr lang="en-US" dirty="0"/>
          </a:p>
        </p:txBody>
      </p:sp>
      <p:sp>
        <p:nvSpPr>
          <p:cNvPr id="14" name="Text Placeholder 13"/>
          <p:cNvSpPr>
            <a:spLocks noGrp="1"/>
          </p:cNvSpPr>
          <p:nvPr>
            <p:ph type="body" sz="quarter" idx="37"/>
          </p:nvPr>
        </p:nvSpPr>
        <p:spPr>
          <a:xfrm>
            <a:off x="562769" y="1711799"/>
            <a:ext cx="5341938" cy="381320"/>
          </a:xfrm>
        </p:spPr>
        <p:txBody>
          <a:bodyPr/>
          <a:lstStyle>
            <a:lvl1pPr>
              <a:defRPr sz="2400" b="1" baseline="0">
                <a:solidFill>
                  <a:schemeClr val="accent1"/>
                </a:solidFill>
              </a:defRPr>
            </a:lvl1pPr>
          </a:lstStyle>
          <a:p>
            <a:pPr lvl="0"/>
            <a:r>
              <a:rPr lang="en-US"/>
              <a:t>Edit Master text styles</a:t>
            </a:r>
          </a:p>
        </p:txBody>
      </p:sp>
      <p:sp>
        <p:nvSpPr>
          <p:cNvPr id="20" name="Text Placeholder 13"/>
          <p:cNvSpPr>
            <a:spLocks noGrp="1"/>
          </p:cNvSpPr>
          <p:nvPr>
            <p:ph type="body" sz="quarter" idx="38"/>
          </p:nvPr>
        </p:nvSpPr>
        <p:spPr>
          <a:xfrm>
            <a:off x="6287294" y="1711799"/>
            <a:ext cx="5341938" cy="381320"/>
          </a:xfrm>
        </p:spPr>
        <p:txBody>
          <a:bodyPr/>
          <a:lstStyle>
            <a:lvl1pPr>
              <a:defRPr sz="2400" b="1" baseline="0">
                <a:solidFill>
                  <a:schemeClr val="accent3"/>
                </a:solidFill>
              </a:defRPr>
            </a:lvl1pPr>
          </a:lstStyle>
          <a:p>
            <a:pPr lvl="0"/>
            <a:r>
              <a:rPr lang="en-US"/>
              <a:t>Edit Master text styles</a:t>
            </a:r>
          </a:p>
        </p:txBody>
      </p:sp>
    </p:spTree>
    <p:extLst>
      <p:ext uri="{BB962C8B-B14F-4D97-AF65-F5344CB8AC3E}">
        <p14:creationId xmlns:p14="http://schemas.microsoft.com/office/powerpoint/2010/main" val="22602314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sp>
        <p:nvSpPr>
          <p:cNvPr id="8" name="Content Placeholder 2"/>
          <p:cNvSpPr>
            <a:spLocks noGrp="1"/>
          </p:cNvSpPr>
          <p:nvPr>
            <p:ph idx="1"/>
          </p:nvPr>
        </p:nvSpPr>
        <p:spPr>
          <a:xfrm>
            <a:off x="562806" y="1521222"/>
            <a:ext cx="5342285" cy="4579144"/>
          </a:xfrm>
        </p:spPr>
        <p:txBody>
          <a:bodyPr rtlCol="0">
            <a:noAutofit/>
          </a:bodyPr>
          <a:lstStyle>
            <a:lvl1pPr>
              <a:defRPr lang="ru-RU" dirty="0"/>
            </a:lvl1pPr>
            <a:lvl2pPr>
              <a:defRPr lang="ru-RU" dirty="0"/>
            </a:lvl2pPr>
            <a:lvl3pPr>
              <a:defRPr lang="ru-RU" dirty="0"/>
            </a:lvl3pPr>
            <a:lvl4pPr>
              <a:defRPr lang="ru-RU" dirty="0" smtClean="0"/>
            </a:lvl4pPr>
            <a:lvl5pPr>
              <a:defRPr lang="ru-RU" dirty="0" smtClean="0"/>
            </a:lvl5pPr>
          </a:lstStyle>
          <a:p>
            <a:pPr lvl="0"/>
            <a:r>
              <a:rPr lang="ru-RU" dirty="0"/>
              <a:t>Образец текста</a:t>
            </a:r>
          </a:p>
          <a:p>
            <a:pPr lvl="1"/>
            <a:r>
              <a:rPr lang="ru-RU" dirty="0"/>
              <a:t>Уровень 1</a:t>
            </a:r>
          </a:p>
          <a:p>
            <a:pPr lvl="2"/>
            <a:r>
              <a:rPr lang="ru-RU" dirty="0"/>
              <a:t>Уровень 2</a:t>
            </a:r>
          </a:p>
          <a:p>
            <a:pPr lvl="3"/>
            <a:r>
              <a:rPr lang="ru-RU" dirty="0"/>
              <a:t>Уровень 3</a:t>
            </a:r>
          </a:p>
          <a:p>
            <a:pPr lvl="4"/>
            <a:r>
              <a:rPr lang="ru-RU" dirty="0"/>
              <a:t>Важная мысль</a:t>
            </a:r>
          </a:p>
        </p:txBody>
      </p:sp>
      <p:sp>
        <p:nvSpPr>
          <p:cNvPr id="9" name="Content Placeholder 2"/>
          <p:cNvSpPr>
            <a:spLocks noGrp="1"/>
          </p:cNvSpPr>
          <p:nvPr>
            <p:ph idx="13"/>
          </p:nvPr>
        </p:nvSpPr>
        <p:spPr>
          <a:xfrm>
            <a:off x="6286800" y="1520825"/>
            <a:ext cx="5342285" cy="4579144"/>
          </a:xfrm>
        </p:spPr>
        <p:txBody>
          <a:bodyPr rtlCol="0">
            <a:noAutofit/>
          </a:bodyPr>
          <a:lstStyle>
            <a:lvl1pPr>
              <a:defRPr lang="ru-RU" dirty="0"/>
            </a:lvl1pPr>
            <a:lvl2pPr>
              <a:defRPr lang="ru-RU" dirty="0"/>
            </a:lvl2pPr>
            <a:lvl3pPr>
              <a:defRPr lang="ru-RU" dirty="0"/>
            </a:lvl3pPr>
            <a:lvl4pPr>
              <a:defRPr lang="ru-RU" dirty="0" smtClean="0"/>
            </a:lvl4pPr>
            <a:lvl5pPr>
              <a:defRPr lang="ru-RU" dirty="0"/>
            </a:lvl5pPr>
          </a:lstStyle>
          <a:p>
            <a:pPr lvl="0"/>
            <a:r>
              <a:rPr lang="ru-RU" dirty="0"/>
              <a:t>Образец текста</a:t>
            </a:r>
          </a:p>
          <a:p>
            <a:pPr lvl="1"/>
            <a:r>
              <a:rPr lang="ru-RU" dirty="0"/>
              <a:t>Уровень 1</a:t>
            </a:r>
          </a:p>
          <a:p>
            <a:pPr lvl="2"/>
            <a:r>
              <a:rPr lang="ru-RU" dirty="0"/>
              <a:t>Уровень 2</a:t>
            </a:r>
          </a:p>
          <a:p>
            <a:pPr lvl="3"/>
            <a:r>
              <a:rPr lang="ru-RU" dirty="0"/>
              <a:t>Уровень 3</a:t>
            </a:r>
          </a:p>
          <a:p>
            <a:pPr lvl="4"/>
            <a:r>
              <a:rPr lang="ru-RU" dirty="0"/>
              <a:t>Важная мысль</a:t>
            </a:r>
          </a:p>
        </p:txBody>
      </p:sp>
      <p:sp>
        <p:nvSpPr>
          <p:cNvPr id="15" name="Title 1"/>
          <p:cNvSpPr>
            <a:spLocks noGrp="1"/>
          </p:cNvSpPr>
          <p:nvPr>
            <p:ph type="title"/>
          </p:nvPr>
        </p:nvSpPr>
        <p:spPr>
          <a:xfrm>
            <a:off x="562806" y="376200"/>
            <a:ext cx="11066426" cy="954125"/>
          </a:xfrm>
          <a:prstGeom prst="rect">
            <a:avLst/>
          </a:prstGeom>
        </p:spPr>
        <p:txBody>
          <a:bodyPr lIns="0"/>
          <a:lstStyle>
            <a:lvl1pPr>
              <a:lnSpc>
                <a:spcPct val="80000"/>
              </a:lnSpc>
              <a:defRPr lang="en-US" sz="4000" b="1" i="0" baseline="0" dirty="0">
                <a:latin typeface="Arial Полужирный" charset="0"/>
                <a:ea typeface="Arial Полужирный" charset="0"/>
                <a:cs typeface="Arial Полужирный" charset="0"/>
              </a:defRPr>
            </a:lvl1pPr>
          </a:lstStyle>
          <a:p>
            <a:r>
              <a:rPr lang="en-US"/>
              <a:t>Click to edit Master title style</a:t>
            </a:r>
            <a:endParaRPr lang="en-US" dirty="0"/>
          </a:p>
        </p:txBody>
      </p:sp>
    </p:spTree>
    <p:extLst>
      <p:ext uri="{BB962C8B-B14F-4D97-AF65-F5344CB8AC3E}">
        <p14:creationId xmlns:p14="http://schemas.microsoft.com/office/powerpoint/2010/main" val="38898567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Проект">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FA3DA591-49A3-413C-BF0C-E12C2DD236D5}"/>
              </a:ext>
            </a:extLst>
          </p:cNvPr>
          <p:cNvSpPr/>
          <p:nvPr userDrawn="1"/>
        </p:nvSpPr>
        <p:spPr>
          <a:xfrm>
            <a:off x="7431882" y="2670175"/>
            <a:ext cx="4197350" cy="3430588"/>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43" eaLnBrk="1" fontAlgn="auto" hangingPunct="1">
              <a:spcBef>
                <a:spcPts val="0"/>
              </a:spcBef>
              <a:spcAft>
                <a:spcPts val="0"/>
              </a:spcAft>
              <a:defRPr/>
            </a:pPr>
            <a:endParaRPr lang="ru-RU" dirty="0" err="1">
              <a:solidFill>
                <a:schemeClr val="tx1"/>
              </a:solidFill>
            </a:endParaRPr>
          </a:p>
        </p:txBody>
      </p:sp>
      <p:sp>
        <p:nvSpPr>
          <p:cNvPr id="7" name="Прямоугольник 10">
            <a:extLst>
              <a:ext uri="{FF2B5EF4-FFF2-40B4-BE49-F238E27FC236}">
                <a16:creationId xmlns:a16="http://schemas.microsoft.com/office/drawing/2014/main" id="{FF9DA1A5-C563-4793-8D0C-9ED224C63DE4}"/>
              </a:ext>
            </a:extLst>
          </p:cNvPr>
          <p:cNvSpPr>
            <a:spLocks noChangeArrowheads="1"/>
          </p:cNvSpPr>
          <p:nvPr userDrawn="1"/>
        </p:nvSpPr>
        <p:spPr bwMode="auto">
          <a:xfrm>
            <a:off x="562769" y="2670175"/>
            <a:ext cx="6487319" cy="307777"/>
          </a:xfrm>
          <a:prstGeom prst="rect">
            <a:avLst/>
          </a:prstGeom>
          <a:noFill/>
          <a:ln w="9525">
            <a:noFill/>
            <a:miter lim="800000"/>
            <a:headEnd/>
            <a:tailEnd/>
          </a:ln>
        </p:spPr>
        <p:txBody>
          <a:bodyPr lIns="0" tIns="0" rIns="0" bIns="0">
            <a:spAutoFit/>
          </a:bodyPr>
          <a:lstStyle/>
          <a:p>
            <a:pPr eaLnBrk="1" hangingPunct="1">
              <a:defRPr/>
            </a:pPr>
            <a:r>
              <a:rPr lang="en-US" sz="2000" b="1">
                <a:solidFill>
                  <a:schemeClr val="accent1"/>
                </a:solidFill>
                <a:latin typeface="Arial Полужирный" pitchFamily="34" charset="0"/>
                <a:ea typeface="Arial Полужирный" pitchFamily="34" charset="0"/>
                <a:cs typeface="Arial Полужирный" pitchFamily="34" charset="0"/>
              </a:rPr>
              <a:t>Development and implementation of functionality</a:t>
            </a:r>
          </a:p>
        </p:txBody>
      </p:sp>
      <p:sp>
        <p:nvSpPr>
          <p:cNvPr id="9" name="Прямоугольник 14">
            <a:extLst>
              <a:ext uri="{FF2B5EF4-FFF2-40B4-BE49-F238E27FC236}">
                <a16:creationId xmlns:a16="http://schemas.microsoft.com/office/drawing/2014/main" id="{1A761F66-C74F-4536-A95A-1B77EF195644}"/>
              </a:ext>
            </a:extLst>
          </p:cNvPr>
          <p:cNvSpPr>
            <a:spLocks noChangeArrowheads="1"/>
          </p:cNvSpPr>
          <p:nvPr userDrawn="1"/>
        </p:nvSpPr>
        <p:spPr bwMode="auto">
          <a:xfrm>
            <a:off x="7569200" y="2682082"/>
            <a:ext cx="2032794" cy="400110"/>
          </a:xfrm>
          <a:prstGeom prst="rect">
            <a:avLst/>
          </a:prstGeom>
          <a:noFill/>
          <a:ln w="9525">
            <a:noFill/>
            <a:miter lim="800000"/>
            <a:headEnd/>
            <a:tailEnd/>
          </a:ln>
        </p:spPr>
        <p:txBody>
          <a:bodyPr>
            <a:spAutoFit/>
          </a:bodyPr>
          <a:lstStyle/>
          <a:p>
            <a:pPr eaLnBrk="1" hangingPunct="1">
              <a:defRPr/>
            </a:pPr>
            <a:r>
              <a:rPr lang="en-US" sz="2000" b="1">
                <a:solidFill>
                  <a:schemeClr val="bg1"/>
                </a:solidFill>
                <a:latin typeface="Arial Полужирный" pitchFamily="34" charset="0"/>
                <a:ea typeface="Arial Полужирный" pitchFamily="34" charset="0"/>
                <a:cs typeface="Arial Полужирный" pitchFamily="34" charset="0"/>
              </a:rPr>
              <a:t>Key Facts</a:t>
            </a:r>
          </a:p>
        </p:txBody>
      </p:sp>
      <p:sp>
        <p:nvSpPr>
          <p:cNvPr id="12" name="Title 1"/>
          <p:cNvSpPr>
            <a:spLocks noGrp="1"/>
          </p:cNvSpPr>
          <p:nvPr>
            <p:ph type="title"/>
          </p:nvPr>
        </p:nvSpPr>
        <p:spPr>
          <a:xfrm>
            <a:off x="562806" y="366718"/>
            <a:ext cx="11066389" cy="1154107"/>
          </a:xfrm>
          <a:prstGeom prst="rect">
            <a:avLst/>
          </a:prstGeom>
        </p:spPr>
        <p:txBody>
          <a:bodyPr lIns="0"/>
          <a:lstStyle>
            <a:lvl1pPr>
              <a:lnSpc>
                <a:spcPct val="80000"/>
              </a:lnSpc>
              <a:defRPr lang="en-US" sz="3600" b="1" i="0" baseline="0" dirty="0">
                <a:latin typeface="Arial Полужирный" charset="0"/>
                <a:ea typeface="Arial Полужирный" charset="0"/>
                <a:cs typeface="Arial Полужирный" charset="0"/>
              </a:defRPr>
            </a:lvl1pPr>
          </a:lstStyle>
          <a:p>
            <a:r>
              <a:rPr lang="en-US"/>
              <a:t>Click to edit Master title style</a:t>
            </a:r>
            <a:endParaRPr lang="en-US" dirty="0"/>
          </a:p>
        </p:txBody>
      </p:sp>
      <p:sp>
        <p:nvSpPr>
          <p:cNvPr id="10" name="Текст 4"/>
          <p:cNvSpPr>
            <a:spLocks noGrp="1"/>
          </p:cNvSpPr>
          <p:nvPr>
            <p:ph type="body" sz="quarter" idx="12"/>
          </p:nvPr>
        </p:nvSpPr>
        <p:spPr>
          <a:xfrm>
            <a:off x="573125" y="1712119"/>
            <a:ext cx="11056070" cy="572294"/>
          </a:xfrm>
        </p:spPr>
        <p:txBody>
          <a:bodyPr rtlCol="0">
            <a:noAutofit/>
          </a:bodyPr>
          <a:lstStyle>
            <a:lvl1pPr>
              <a:defRPr lang="ru-RU" sz="1800" baseline="0" dirty="0"/>
            </a:lvl1pPr>
          </a:lstStyle>
          <a:p>
            <a:pPr lvl="0"/>
            <a:r>
              <a:rPr lang="en-US"/>
              <a:t>Edit Master text styles</a:t>
            </a:r>
          </a:p>
        </p:txBody>
      </p:sp>
      <p:sp>
        <p:nvSpPr>
          <p:cNvPr id="8" name="Content Placeholder 2"/>
          <p:cNvSpPr>
            <a:spLocks noGrp="1"/>
          </p:cNvSpPr>
          <p:nvPr>
            <p:ph idx="1"/>
          </p:nvPr>
        </p:nvSpPr>
        <p:spPr>
          <a:xfrm>
            <a:off x="562806" y="3238500"/>
            <a:ext cx="6487282" cy="2861866"/>
          </a:xfrm>
        </p:spPr>
        <p:txBody>
          <a:bodyPr rtlCol="0">
            <a:noAutofit/>
          </a:bodyPr>
          <a:lstStyle>
            <a:lvl1pPr>
              <a:defRPr lang="ru-RU" sz="1600" dirty="0"/>
            </a:lvl1pPr>
            <a:lvl2pPr>
              <a:defRPr lang="ru-RU" sz="1400" dirty="0"/>
            </a:lvl2pPr>
            <a:lvl3pPr>
              <a:defRPr lang="ru-RU" sz="1200" dirty="0"/>
            </a:lvl3pPr>
            <a:lvl4pPr>
              <a:defRPr lang="ru-RU" sz="1000" dirty="0" smtClean="0"/>
            </a:lvl4pPr>
            <a:lvl5pPr>
              <a:defRPr lang="ru-RU" sz="1600" dirty="0" smtClean="0"/>
            </a:lvl5pPr>
          </a:lstStyle>
          <a:p>
            <a:pPr lvl="0"/>
            <a:r>
              <a:rPr lang="ru-RU" dirty="0"/>
              <a:t>Образец текста</a:t>
            </a:r>
          </a:p>
          <a:p>
            <a:pPr lvl="1"/>
            <a:r>
              <a:rPr lang="ru-RU" dirty="0"/>
              <a:t>Уровень 1</a:t>
            </a:r>
          </a:p>
          <a:p>
            <a:pPr lvl="2"/>
            <a:r>
              <a:rPr lang="ru-RU" dirty="0"/>
              <a:t>Уровень 2</a:t>
            </a:r>
          </a:p>
          <a:p>
            <a:pPr lvl="3"/>
            <a:r>
              <a:rPr lang="ru-RU" dirty="0"/>
              <a:t>Уровень 3</a:t>
            </a:r>
          </a:p>
          <a:p>
            <a:pPr lvl="4"/>
            <a:r>
              <a:rPr lang="ru-RU" dirty="0"/>
              <a:t>Важная мысль</a:t>
            </a:r>
          </a:p>
        </p:txBody>
      </p:sp>
      <p:sp>
        <p:nvSpPr>
          <p:cNvPr id="17" name="Content Placeholder 2"/>
          <p:cNvSpPr>
            <a:spLocks noGrp="1"/>
          </p:cNvSpPr>
          <p:nvPr>
            <p:ph idx="14"/>
          </p:nvPr>
        </p:nvSpPr>
        <p:spPr>
          <a:xfrm>
            <a:off x="7622382" y="3202047"/>
            <a:ext cx="3816350" cy="2707422"/>
          </a:xfrm>
        </p:spPr>
        <p:txBody>
          <a:bodyPr rtlCol="0">
            <a:noAutofit/>
          </a:bodyPr>
          <a:lstStyle>
            <a:lvl1pPr>
              <a:defRPr lang="ru-RU" sz="1600" dirty="0">
                <a:solidFill>
                  <a:schemeClr val="bg1"/>
                </a:solidFill>
              </a:defRPr>
            </a:lvl1pPr>
            <a:lvl2pPr>
              <a:buClr>
                <a:schemeClr val="bg1"/>
              </a:buClr>
              <a:defRPr lang="ru-RU" sz="1400" dirty="0">
                <a:solidFill>
                  <a:schemeClr val="bg1"/>
                </a:solidFill>
              </a:defRPr>
            </a:lvl2pPr>
            <a:lvl3pPr>
              <a:defRPr lang="ru-RU" sz="1200" dirty="0">
                <a:solidFill>
                  <a:schemeClr val="bg1"/>
                </a:solidFill>
              </a:defRPr>
            </a:lvl3pPr>
            <a:lvl4pPr>
              <a:defRPr lang="ru-RU" sz="1000" dirty="0" smtClean="0">
                <a:solidFill>
                  <a:schemeClr val="bg1"/>
                </a:solidFill>
              </a:defRPr>
            </a:lvl4pPr>
            <a:lvl5pPr>
              <a:defRPr lang="ru-RU" sz="1600" dirty="0" smtClean="0">
                <a:solidFill>
                  <a:schemeClr val="bg1"/>
                </a:solidFill>
              </a:defRPr>
            </a:lvl5pPr>
          </a:lstStyle>
          <a:p>
            <a:pPr lvl="0"/>
            <a:r>
              <a:rPr lang="ru-RU" dirty="0"/>
              <a:t>Образец текста</a:t>
            </a:r>
          </a:p>
          <a:p>
            <a:pPr lvl="1"/>
            <a:r>
              <a:rPr lang="ru-RU" dirty="0"/>
              <a:t>Уровень 1</a:t>
            </a:r>
          </a:p>
          <a:p>
            <a:pPr lvl="2"/>
            <a:r>
              <a:rPr lang="ru-RU" dirty="0"/>
              <a:t>Уровень 2</a:t>
            </a:r>
          </a:p>
          <a:p>
            <a:pPr lvl="3"/>
            <a:r>
              <a:rPr lang="ru-RU" dirty="0"/>
              <a:t>Уровень 3</a:t>
            </a:r>
          </a:p>
          <a:p>
            <a:pPr lvl="4"/>
            <a:r>
              <a:rPr lang="ru-RU" dirty="0"/>
              <a:t>Важная мысль</a:t>
            </a:r>
          </a:p>
        </p:txBody>
      </p:sp>
    </p:spTree>
    <p:extLst>
      <p:ext uri="{BB962C8B-B14F-4D97-AF65-F5344CB8AC3E}">
        <p14:creationId xmlns:p14="http://schemas.microsoft.com/office/powerpoint/2010/main" val="35698509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Цитата">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3AB147BC-B5C9-4DEB-A210-DA31D3CD8B8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2769" y="376238"/>
            <a:ext cx="999331" cy="894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7ED98CF4-9AC6-412F-8FB4-23458AD152E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a:off x="10629900" y="5205413"/>
            <a:ext cx="999332" cy="894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ctrTitle"/>
          </p:nvPr>
        </p:nvSpPr>
        <p:spPr>
          <a:xfrm>
            <a:off x="571538" y="1521000"/>
            <a:ext cx="11057694" cy="2862088"/>
          </a:xfrm>
          <a:prstGeom prst="rect">
            <a:avLst/>
          </a:prstGeom>
        </p:spPr>
        <p:txBody>
          <a:bodyPr wrap="square" anchor="ctr"/>
          <a:lstStyle>
            <a:lvl1pPr algn="l">
              <a:lnSpc>
                <a:spcPct val="100000"/>
              </a:lnSpc>
              <a:defRPr sz="4800" b="1" i="0" baseline="0">
                <a:latin typeface="Arial Полужирный" charset="0"/>
                <a:ea typeface="Arial Полужирный" charset="0"/>
                <a:cs typeface="Arial Полужирный" charset="0"/>
              </a:defRPr>
            </a:lvl1pPr>
          </a:lstStyle>
          <a:p>
            <a:r>
              <a:rPr lang="en-US"/>
              <a:t>Click to edit Master title style</a:t>
            </a:r>
            <a:endParaRPr lang="en-US" dirty="0"/>
          </a:p>
        </p:txBody>
      </p:sp>
      <p:sp>
        <p:nvSpPr>
          <p:cNvPr id="12" name="Subtitle 2"/>
          <p:cNvSpPr>
            <a:spLocks noGrp="1"/>
          </p:cNvSpPr>
          <p:nvPr>
            <p:ph type="subTitle" idx="1"/>
          </p:nvPr>
        </p:nvSpPr>
        <p:spPr>
          <a:xfrm>
            <a:off x="571538" y="4573801"/>
            <a:ext cx="11057694" cy="374906"/>
          </a:xfrm>
        </p:spPr>
        <p:txBody>
          <a:bodyPr>
            <a:noAutofit/>
          </a:bodyPr>
          <a:lstStyle>
            <a:lvl1pPr marL="0" indent="0" algn="l">
              <a:lnSpc>
                <a:spcPct val="100000"/>
              </a:lnSpc>
              <a:spcBef>
                <a:spcPts val="0"/>
              </a:spcBef>
              <a:spcAft>
                <a:spcPts val="0"/>
              </a:spcAft>
              <a:buNone/>
              <a:defRPr sz="1800" b="0" i="0">
                <a:latin typeface="Arial Обычный" charset="0"/>
                <a:ea typeface="Arial Обычный" charset="0"/>
                <a:cs typeface="Arial Обычный" charset="0"/>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5219718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Цитата и фото">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09839C0C-C80D-487E-913C-DB77ADD98CA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2769" y="376238"/>
            <a:ext cx="999331" cy="894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EE2E57E9-2A51-4155-B06E-D813E66CD3E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a:off x="4906169" y="5205413"/>
            <a:ext cx="998538" cy="894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ctrTitle"/>
          </p:nvPr>
        </p:nvSpPr>
        <p:spPr>
          <a:xfrm>
            <a:off x="571537" y="1518619"/>
            <a:ext cx="5333554" cy="2864469"/>
          </a:xfrm>
          <a:prstGeom prst="rect">
            <a:avLst/>
          </a:prstGeom>
        </p:spPr>
        <p:txBody>
          <a:bodyPr wrap="square" anchor="ctr"/>
          <a:lstStyle>
            <a:lvl1pPr algn="l">
              <a:lnSpc>
                <a:spcPct val="100000"/>
              </a:lnSpc>
              <a:defRPr sz="4800" b="1" i="0" baseline="0">
                <a:latin typeface="Arial Полужирный" charset="0"/>
                <a:ea typeface="Arial Полужирный" charset="0"/>
                <a:cs typeface="Arial Полужирный" charset="0"/>
              </a:defRPr>
            </a:lvl1pPr>
          </a:lstStyle>
          <a:p>
            <a:r>
              <a:rPr lang="en-US"/>
              <a:t>Click to edit Master title style</a:t>
            </a:r>
            <a:endParaRPr lang="en-US" dirty="0"/>
          </a:p>
        </p:txBody>
      </p:sp>
      <p:sp>
        <p:nvSpPr>
          <p:cNvPr id="12" name="Subtitle 2"/>
          <p:cNvSpPr>
            <a:spLocks noGrp="1"/>
          </p:cNvSpPr>
          <p:nvPr>
            <p:ph type="subTitle" idx="1"/>
          </p:nvPr>
        </p:nvSpPr>
        <p:spPr>
          <a:xfrm>
            <a:off x="571538" y="4573588"/>
            <a:ext cx="5333554" cy="381794"/>
          </a:xfrm>
        </p:spPr>
        <p:txBody>
          <a:bodyPr>
            <a:noAutofit/>
          </a:bodyPr>
          <a:lstStyle>
            <a:lvl1pPr marL="0" indent="0" algn="l">
              <a:spcBef>
                <a:spcPts val="0"/>
              </a:spcBef>
              <a:spcAft>
                <a:spcPts val="0"/>
              </a:spcAft>
              <a:buNone/>
              <a:defRPr sz="1800" b="0" i="0">
                <a:latin typeface="Arial Обычный" charset="0"/>
                <a:ea typeface="Arial Обычный" charset="0"/>
                <a:cs typeface="Arial Обычный" charset="0"/>
              </a:defRPr>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US"/>
              <a:t>Click to edit Master subtitle style</a:t>
            </a:r>
            <a:endParaRPr lang="en-US" dirty="0"/>
          </a:p>
        </p:txBody>
      </p:sp>
      <p:sp>
        <p:nvSpPr>
          <p:cNvPr id="8" name="Рисунок 5"/>
          <p:cNvSpPr>
            <a:spLocks noGrp="1"/>
          </p:cNvSpPr>
          <p:nvPr>
            <p:ph type="pic" sz="quarter" idx="11"/>
          </p:nvPr>
        </p:nvSpPr>
        <p:spPr>
          <a:xfrm>
            <a:off x="6286910" y="566738"/>
            <a:ext cx="5342285" cy="5342732"/>
          </a:xfrm>
        </p:spPr>
        <p:txBody>
          <a:bodyPr rtlCol="0">
            <a:noAutofit/>
          </a:bodyPr>
          <a:lstStyle/>
          <a:p>
            <a:pPr lvl="0"/>
            <a:r>
              <a:rPr lang="ru-RU" noProof="0" dirty="0"/>
              <a:t>Чтобы добавить рисунок, перетащите его в заполнитель или щелкните значок</a:t>
            </a:r>
          </a:p>
        </p:txBody>
      </p:sp>
    </p:spTree>
    <p:extLst>
      <p:ext uri="{BB962C8B-B14F-4D97-AF65-F5344CB8AC3E}">
        <p14:creationId xmlns:p14="http://schemas.microsoft.com/office/powerpoint/2010/main" val="12230653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Логотипы">
    <p:spTree>
      <p:nvGrpSpPr>
        <p:cNvPr id="1" name=""/>
        <p:cNvGrpSpPr/>
        <p:nvPr/>
      </p:nvGrpSpPr>
      <p:grpSpPr>
        <a:xfrm>
          <a:off x="0" y="0"/>
          <a:ext cx="0" cy="0"/>
          <a:chOff x="0" y="0"/>
          <a:chExt cx="0" cy="0"/>
        </a:xfrm>
      </p:grpSpPr>
      <p:sp>
        <p:nvSpPr>
          <p:cNvPr id="4" name="Объект 3"/>
          <p:cNvSpPr>
            <a:spLocks noGrp="1"/>
          </p:cNvSpPr>
          <p:nvPr>
            <p:ph sz="quarter" idx="10"/>
          </p:nvPr>
        </p:nvSpPr>
        <p:spPr>
          <a:xfrm>
            <a:off x="571537" y="1520826"/>
            <a:ext cx="1898774" cy="763588"/>
          </a:xfrm>
        </p:spPr>
        <p:txBody>
          <a:bodyPr/>
          <a:lstStyle>
            <a:lvl1pPr>
              <a:lnSpc>
                <a:spcPct val="100000"/>
              </a:lnSpc>
              <a:spcBef>
                <a:spcPts val="0"/>
              </a:spcBef>
              <a:spcAft>
                <a:spcPts val="0"/>
              </a:spcAft>
              <a:defRPr sz="800"/>
            </a:lvl1pPr>
            <a:lvl2pPr>
              <a:defRPr sz="800"/>
            </a:lvl2pPr>
            <a:lvl3pPr>
              <a:defRPr sz="800"/>
            </a:lvl3pPr>
            <a:lvl4pPr>
              <a:defRPr sz="800"/>
            </a:lvl4pPr>
            <a:lvl5pPr>
              <a:defRPr sz="900"/>
            </a:lvl5pPr>
          </a:lstStyle>
          <a:p>
            <a:pPr lvl="0"/>
            <a:r>
              <a:rPr lang="en-US"/>
              <a:t>Edit Master text styles</a:t>
            </a:r>
          </a:p>
        </p:txBody>
      </p:sp>
      <p:sp>
        <p:nvSpPr>
          <p:cNvPr id="57" name="Объект 3"/>
          <p:cNvSpPr>
            <a:spLocks noGrp="1"/>
          </p:cNvSpPr>
          <p:nvPr>
            <p:ph sz="quarter" idx="34"/>
          </p:nvPr>
        </p:nvSpPr>
        <p:spPr>
          <a:xfrm>
            <a:off x="2861656" y="1519238"/>
            <a:ext cx="1898774" cy="763588"/>
          </a:xfrm>
        </p:spPr>
        <p:txBody>
          <a:bodyPr/>
          <a:lstStyle>
            <a:lvl1pPr>
              <a:lnSpc>
                <a:spcPct val="100000"/>
              </a:lnSpc>
              <a:spcBef>
                <a:spcPts val="0"/>
              </a:spcBef>
              <a:spcAft>
                <a:spcPts val="0"/>
              </a:spcAft>
              <a:defRPr sz="800"/>
            </a:lvl1pPr>
            <a:lvl2pPr>
              <a:defRPr sz="800"/>
            </a:lvl2pPr>
            <a:lvl3pPr>
              <a:defRPr sz="800"/>
            </a:lvl3pPr>
            <a:lvl4pPr>
              <a:defRPr sz="800"/>
            </a:lvl4pPr>
            <a:lvl5pPr>
              <a:defRPr sz="900"/>
            </a:lvl5pPr>
          </a:lstStyle>
          <a:p>
            <a:pPr lvl="0"/>
            <a:r>
              <a:rPr lang="en-US"/>
              <a:t>Edit Master text styles</a:t>
            </a:r>
          </a:p>
        </p:txBody>
      </p:sp>
      <p:sp>
        <p:nvSpPr>
          <p:cNvPr id="58" name="Объект 3"/>
          <p:cNvSpPr>
            <a:spLocks noGrp="1"/>
          </p:cNvSpPr>
          <p:nvPr>
            <p:ph sz="quarter" idx="35"/>
          </p:nvPr>
        </p:nvSpPr>
        <p:spPr>
          <a:xfrm>
            <a:off x="5151774" y="1517650"/>
            <a:ext cx="1898774" cy="763588"/>
          </a:xfrm>
        </p:spPr>
        <p:txBody>
          <a:bodyPr/>
          <a:lstStyle>
            <a:lvl1pPr>
              <a:lnSpc>
                <a:spcPct val="100000"/>
              </a:lnSpc>
              <a:spcBef>
                <a:spcPts val="0"/>
              </a:spcBef>
              <a:spcAft>
                <a:spcPts val="0"/>
              </a:spcAft>
              <a:defRPr sz="800"/>
            </a:lvl1pPr>
            <a:lvl2pPr>
              <a:defRPr sz="800"/>
            </a:lvl2pPr>
            <a:lvl3pPr>
              <a:defRPr sz="800"/>
            </a:lvl3pPr>
            <a:lvl4pPr>
              <a:defRPr sz="800"/>
            </a:lvl4pPr>
            <a:lvl5pPr>
              <a:defRPr sz="900"/>
            </a:lvl5pPr>
          </a:lstStyle>
          <a:p>
            <a:pPr lvl="0"/>
            <a:r>
              <a:rPr lang="en-US"/>
              <a:t>Edit Master text styles</a:t>
            </a:r>
          </a:p>
        </p:txBody>
      </p:sp>
      <p:sp>
        <p:nvSpPr>
          <p:cNvPr id="59" name="Объект 3"/>
          <p:cNvSpPr>
            <a:spLocks noGrp="1"/>
          </p:cNvSpPr>
          <p:nvPr>
            <p:ph sz="quarter" idx="36"/>
          </p:nvPr>
        </p:nvSpPr>
        <p:spPr>
          <a:xfrm>
            <a:off x="7441892" y="1516063"/>
            <a:ext cx="1898774" cy="763588"/>
          </a:xfrm>
        </p:spPr>
        <p:txBody>
          <a:bodyPr/>
          <a:lstStyle>
            <a:lvl1pPr>
              <a:lnSpc>
                <a:spcPct val="100000"/>
              </a:lnSpc>
              <a:spcBef>
                <a:spcPts val="0"/>
              </a:spcBef>
              <a:spcAft>
                <a:spcPts val="0"/>
              </a:spcAft>
              <a:defRPr sz="800"/>
            </a:lvl1pPr>
            <a:lvl2pPr>
              <a:defRPr sz="800"/>
            </a:lvl2pPr>
            <a:lvl3pPr>
              <a:defRPr sz="800"/>
            </a:lvl3pPr>
            <a:lvl4pPr>
              <a:defRPr sz="800"/>
            </a:lvl4pPr>
            <a:lvl5pPr>
              <a:defRPr sz="900"/>
            </a:lvl5pPr>
          </a:lstStyle>
          <a:p>
            <a:pPr lvl="0"/>
            <a:r>
              <a:rPr lang="en-US"/>
              <a:t>Edit Master text styles</a:t>
            </a:r>
          </a:p>
        </p:txBody>
      </p:sp>
      <p:sp>
        <p:nvSpPr>
          <p:cNvPr id="60" name="Объект 3"/>
          <p:cNvSpPr>
            <a:spLocks noGrp="1"/>
          </p:cNvSpPr>
          <p:nvPr>
            <p:ph sz="quarter" idx="37"/>
          </p:nvPr>
        </p:nvSpPr>
        <p:spPr>
          <a:xfrm>
            <a:off x="9730787" y="1514476"/>
            <a:ext cx="1898774" cy="763588"/>
          </a:xfrm>
        </p:spPr>
        <p:txBody>
          <a:bodyPr/>
          <a:lstStyle>
            <a:lvl1pPr>
              <a:lnSpc>
                <a:spcPct val="100000"/>
              </a:lnSpc>
              <a:spcBef>
                <a:spcPts val="0"/>
              </a:spcBef>
              <a:spcAft>
                <a:spcPts val="0"/>
              </a:spcAft>
              <a:defRPr sz="800"/>
            </a:lvl1pPr>
            <a:lvl2pPr>
              <a:defRPr sz="800"/>
            </a:lvl2pPr>
            <a:lvl3pPr>
              <a:defRPr sz="800"/>
            </a:lvl3pPr>
            <a:lvl4pPr>
              <a:defRPr sz="800"/>
            </a:lvl4pPr>
            <a:lvl5pPr>
              <a:defRPr sz="900"/>
            </a:lvl5pPr>
          </a:lstStyle>
          <a:p>
            <a:pPr lvl="0"/>
            <a:r>
              <a:rPr lang="en-US"/>
              <a:t>Edit Master text styles</a:t>
            </a:r>
          </a:p>
        </p:txBody>
      </p:sp>
      <p:sp>
        <p:nvSpPr>
          <p:cNvPr id="61" name="Объект 3"/>
          <p:cNvSpPr>
            <a:spLocks noGrp="1"/>
          </p:cNvSpPr>
          <p:nvPr>
            <p:ph sz="quarter" idx="38"/>
          </p:nvPr>
        </p:nvSpPr>
        <p:spPr>
          <a:xfrm>
            <a:off x="571537" y="2474613"/>
            <a:ext cx="1898774" cy="763588"/>
          </a:xfrm>
        </p:spPr>
        <p:txBody>
          <a:bodyPr/>
          <a:lstStyle>
            <a:lvl1pPr>
              <a:lnSpc>
                <a:spcPct val="100000"/>
              </a:lnSpc>
              <a:spcBef>
                <a:spcPts val="0"/>
              </a:spcBef>
              <a:spcAft>
                <a:spcPts val="0"/>
              </a:spcAft>
              <a:defRPr sz="800"/>
            </a:lvl1pPr>
            <a:lvl2pPr>
              <a:defRPr sz="800"/>
            </a:lvl2pPr>
            <a:lvl3pPr>
              <a:defRPr sz="800"/>
            </a:lvl3pPr>
            <a:lvl4pPr>
              <a:defRPr sz="800"/>
            </a:lvl4pPr>
            <a:lvl5pPr>
              <a:defRPr sz="900"/>
            </a:lvl5pPr>
          </a:lstStyle>
          <a:p>
            <a:pPr lvl="0"/>
            <a:r>
              <a:rPr lang="en-US"/>
              <a:t>Edit Master text styles</a:t>
            </a:r>
          </a:p>
        </p:txBody>
      </p:sp>
      <p:sp>
        <p:nvSpPr>
          <p:cNvPr id="62" name="Объект 3"/>
          <p:cNvSpPr>
            <a:spLocks noGrp="1"/>
          </p:cNvSpPr>
          <p:nvPr>
            <p:ph sz="quarter" idx="39"/>
          </p:nvPr>
        </p:nvSpPr>
        <p:spPr>
          <a:xfrm>
            <a:off x="2861656" y="2473026"/>
            <a:ext cx="1898774" cy="763588"/>
          </a:xfrm>
        </p:spPr>
        <p:txBody>
          <a:bodyPr/>
          <a:lstStyle>
            <a:lvl1pPr>
              <a:lnSpc>
                <a:spcPct val="100000"/>
              </a:lnSpc>
              <a:spcBef>
                <a:spcPts val="0"/>
              </a:spcBef>
              <a:spcAft>
                <a:spcPts val="0"/>
              </a:spcAft>
              <a:defRPr sz="800"/>
            </a:lvl1pPr>
            <a:lvl2pPr>
              <a:defRPr sz="800"/>
            </a:lvl2pPr>
            <a:lvl3pPr>
              <a:defRPr sz="800"/>
            </a:lvl3pPr>
            <a:lvl4pPr>
              <a:defRPr sz="800"/>
            </a:lvl4pPr>
            <a:lvl5pPr>
              <a:defRPr sz="900"/>
            </a:lvl5pPr>
          </a:lstStyle>
          <a:p>
            <a:pPr lvl="0"/>
            <a:r>
              <a:rPr lang="en-US"/>
              <a:t>Edit Master text styles</a:t>
            </a:r>
          </a:p>
        </p:txBody>
      </p:sp>
      <p:sp>
        <p:nvSpPr>
          <p:cNvPr id="63" name="Объект 3"/>
          <p:cNvSpPr>
            <a:spLocks noGrp="1"/>
          </p:cNvSpPr>
          <p:nvPr>
            <p:ph sz="quarter" idx="40"/>
          </p:nvPr>
        </p:nvSpPr>
        <p:spPr>
          <a:xfrm>
            <a:off x="5151774" y="2471438"/>
            <a:ext cx="1898774" cy="763588"/>
          </a:xfrm>
        </p:spPr>
        <p:txBody>
          <a:bodyPr/>
          <a:lstStyle>
            <a:lvl1pPr>
              <a:lnSpc>
                <a:spcPct val="100000"/>
              </a:lnSpc>
              <a:spcBef>
                <a:spcPts val="0"/>
              </a:spcBef>
              <a:spcAft>
                <a:spcPts val="0"/>
              </a:spcAft>
              <a:defRPr sz="800"/>
            </a:lvl1pPr>
            <a:lvl2pPr>
              <a:defRPr sz="800"/>
            </a:lvl2pPr>
            <a:lvl3pPr>
              <a:defRPr sz="800"/>
            </a:lvl3pPr>
            <a:lvl4pPr>
              <a:defRPr sz="800"/>
            </a:lvl4pPr>
            <a:lvl5pPr>
              <a:defRPr sz="900"/>
            </a:lvl5pPr>
          </a:lstStyle>
          <a:p>
            <a:pPr lvl="0"/>
            <a:r>
              <a:rPr lang="en-US"/>
              <a:t>Edit Master text styles</a:t>
            </a:r>
          </a:p>
        </p:txBody>
      </p:sp>
      <p:sp>
        <p:nvSpPr>
          <p:cNvPr id="64" name="Объект 3"/>
          <p:cNvSpPr>
            <a:spLocks noGrp="1"/>
          </p:cNvSpPr>
          <p:nvPr>
            <p:ph sz="quarter" idx="41"/>
          </p:nvPr>
        </p:nvSpPr>
        <p:spPr>
          <a:xfrm>
            <a:off x="7441892" y="2469851"/>
            <a:ext cx="1898774" cy="763588"/>
          </a:xfrm>
        </p:spPr>
        <p:txBody>
          <a:bodyPr/>
          <a:lstStyle>
            <a:lvl1pPr>
              <a:lnSpc>
                <a:spcPct val="100000"/>
              </a:lnSpc>
              <a:spcBef>
                <a:spcPts val="0"/>
              </a:spcBef>
              <a:spcAft>
                <a:spcPts val="0"/>
              </a:spcAft>
              <a:defRPr sz="800"/>
            </a:lvl1pPr>
            <a:lvl2pPr>
              <a:defRPr sz="800"/>
            </a:lvl2pPr>
            <a:lvl3pPr>
              <a:defRPr sz="800"/>
            </a:lvl3pPr>
            <a:lvl4pPr>
              <a:defRPr sz="800"/>
            </a:lvl4pPr>
            <a:lvl5pPr>
              <a:defRPr sz="900"/>
            </a:lvl5pPr>
          </a:lstStyle>
          <a:p>
            <a:pPr lvl="0"/>
            <a:r>
              <a:rPr lang="en-US"/>
              <a:t>Edit Master text styles</a:t>
            </a:r>
          </a:p>
        </p:txBody>
      </p:sp>
      <p:sp>
        <p:nvSpPr>
          <p:cNvPr id="65" name="Объект 3"/>
          <p:cNvSpPr>
            <a:spLocks noGrp="1"/>
          </p:cNvSpPr>
          <p:nvPr>
            <p:ph sz="quarter" idx="42"/>
          </p:nvPr>
        </p:nvSpPr>
        <p:spPr>
          <a:xfrm>
            <a:off x="9730787" y="2468263"/>
            <a:ext cx="1898774" cy="763588"/>
          </a:xfrm>
        </p:spPr>
        <p:txBody>
          <a:bodyPr/>
          <a:lstStyle>
            <a:lvl1pPr>
              <a:lnSpc>
                <a:spcPct val="100000"/>
              </a:lnSpc>
              <a:spcBef>
                <a:spcPts val="0"/>
              </a:spcBef>
              <a:spcAft>
                <a:spcPts val="0"/>
              </a:spcAft>
              <a:defRPr sz="800"/>
            </a:lvl1pPr>
            <a:lvl2pPr>
              <a:defRPr sz="800"/>
            </a:lvl2pPr>
            <a:lvl3pPr>
              <a:defRPr sz="800"/>
            </a:lvl3pPr>
            <a:lvl4pPr>
              <a:defRPr sz="800"/>
            </a:lvl4pPr>
            <a:lvl5pPr>
              <a:defRPr sz="900"/>
            </a:lvl5pPr>
          </a:lstStyle>
          <a:p>
            <a:pPr lvl="0"/>
            <a:r>
              <a:rPr lang="en-US"/>
              <a:t>Edit Master text styles</a:t>
            </a:r>
          </a:p>
        </p:txBody>
      </p:sp>
      <p:sp>
        <p:nvSpPr>
          <p:cNvPr id="66" name="Объект 3"/>
          <p:cNvSpPr>
            <a:spLocks noGrp="1"/>
          </p:cNvSpPr>
          <p:nvPr>
            <p:ph sz="quarter" idx="43"/>
          </p:nvPr>
        </p:nvSpPr>
        <p:spPr>
          <a:xfrm>
            <a:off x="571537" y="3435351"/>
            <a:ext cx="1898774" cy="763588"/>
          </a:xfrm>
        </p:spPr>
        <p:txBody>
          <a:bodyPr/>
          <a:lstStyle>
            <a:lvl1pPr>
              <a:lnSpc>
                <a:spcPct val="100000"/>
              </a:lnSpc>
              <a:spcBef>
                <a:spcPts val="0"/>
              </a:spcBef>
              <a:spcAft>
                <a:spcPts val="0"/>
              </a:spcAft>
              <a:defRPr sz="800"/>
            </a:lvl1pPr>
            <a:lvl2pPr>
              <a:defRPr sz="800"/>
            </a:lvl2pPr>
            <a:lvl3pPr>
              <a:defRPr sz="800"/>
            </a:lvl3pPr>
            <a:lvl4pPr>
              <a:defRPr sz="800"/>
            </a:lvl4pPr>
            <a:lvl5pPr>
              <a:defRPr sz="900"/>
            </a:lvl5pPr>
          </a:lstStyle>
          <a:p>
            <a:pPr lvl="0"/>
            <a:r>
              <a:rPr lang="en-US"/>
              <a:t>Edit Master text styles</a:t>
            </a:r>
          </a:p>
        </p:txBody>
      </p:sp>
      <p:sp>
        <p:nvSpPr>
          <p:cNvPr id="67" name="Объект 3"/>
          <p:cNvSpPr>
            <a:spLocks noGrp="1"/>
          </p:cNvSpPr>
          <p:nvPr>
            <p:ph sz="quarter" idx="44"/>
          </p:nvPr>
        </p:nvSpPr>
        <p:spPr>
          <a:xfrm>
            <a:off x="2861656" y="3433762"/>
            <a:ext cx="1898774" cy="763588"/>
          </a:xfrm>
        </p:spPr>
        <p:txBody>
          <a:bodyPr/>
          <a:lstStyle>
            <a:lvl1pPr>
              <a:lnSpc>
                <a:spcPct val="100000"/>
              </a:lnSpc>
              <a:spcBef>
                <a:spcPts val="0"/>
              </a:spcBef>
              <a:spcAft>
                <a:spcPts val="0"/>
              </a:spcAft>
              <a:defRPr sz="800"/>
            </a:lvl1pPr>
            <a:lvl2pPr>
              <a:defRPr sz="800"/>
            </a:lvl2pPr>
            <a:lvl3pPr>
              <a:defRPr sz="800"/>
            </a:lvl3pPr>
            <a:lvl4pPr>
              <a:defRPr sz="800"/>
            </a:lvl4pPr>
            <a:lvl5pPr>
              <a:defRPr sz="900"/>
            </a:lvl5pPr>
          </a:lstStyle>
          <a:p>
            <a:pPr lvl="0"/>
            <a:r>
              <a:rPr lang="en-US"/>
              <a:t>Edit Master text styles</a:t>
            </a:r>
          </a:p>
        </p:txBody>
      </p:sp>
      <p:sp>
        <p:nvSpPr>
          <p:cNvPr id="68" name="Объект 3"/>
          <p:cNvSpPr>
            <a:spLocks noGrp="1"/>
          </p:cNvSpPr>
          <p:nvPr>
            <p:ph sz="quarter" idx="45"/>
          </p:nvPr>
        </p:nvSpPr>
        <p:spPr>
          <a:xfrm>
            <a:off x="5151774" y="3432176"/>
            <a:ext cx="1898774" cy="763588"/>
          </a:xfrm>
        </p:spPr>
        <p:txBody>
          <a:bodyPr/>
          <a:lstStyle>
            <a:lvl1pPr>
              <a:lnSpc>
                <a:spcPct val="100000"/>
              </a:lnSpc>
              <a:spcBef>
                <a:spcPts val="0"/>
              </a:spcBef>
              <a:spcAft>
                <a:spcPts val="0"/>
              </a:spcAft>
              <a:defRPr sz="800"/>
            </a:lvl1pPr>
            <a:lvl2pPr>
              <a:defRPr sz="800"/>
            </a:lvl2pPr>
            <a:lvl3pPr>
              <a:defRPr sz="800"/>
            </a:lvl3pPr>
            <a:lvl4pPr>
              <a:defRPr sz="800"/>
            </a:lvl4pPr>
            <a:lvl5pPr>
              <a:defRPr sz="900"/>
            </a:lvl5pPr>
          </a:lstStyle>
          <a:p>
            <a:pPr lvl="0"/>
            <a:r>
              <a:rPr lang="en-US"/>
              <a:t>Edit Master text styles</a:t>
            </a:r>
          </a:p>
        </p:txBody>
      </p:sp>
      <p:sp>
        <p:nvSpPr>
          <p:cNvPr id="69" name="Объект 3"/>
          <p:cNvSpPr>
            <a:spLocks noGrp="1"/>
          </p:cNvSpPr>
          <p:nvPr>
            <p:ph sz="quarter" idx="46"/>
          </p:nvPr>
        </p:nvSpPr>
        <p:spPr>
          <a:xfrm>
            <a:off x="7441892" y="3430588"/>
            <a:ext cx="1898774" cy="763588"/>
          </a:xfrm>
        </p:spPr>
        <p:txBody>
          <a:bodyPr/>
          <a:lstStyle>
            <a:lvl1pPr>
              <a:lnSpc>
                <a:spcPct val="100000"/>
              </a:lnSpc>
              <a:spcBef>
                <a:spcPts val="0"/>
              </a:spcBef>
              <a:spcAft>
                <a:spcPts val="0"/>
              </a:spcAft>
              <a:defRPr sz="800"/>
            </a:lvl1pPr>
            <a:lvl2pPr>
              <a:defRPr sz="800"/>
            </a:lvl2pPr>
            <a:lvl3pPr>
              <a:defRPr sz="800"/>
            </a:lvl3pPr>
            <a:lvl4pPr>
              <a:defRPr sz="800"/>
            </a:lvl4pPr>
            <a:lvl5pPr>
              <a:defRPr sz="900"/>
            </a:lvl5pPr>
          </a:lstStyle>
          <a:p>
            <a:pPr lvl="0"/>
            <a:r>
              <a:rPr lang="en-US"/>
              <a:t>Edit Master text styles</a:t>
            </a:r>
          </a:p>
        </p:txBody>
      </p:sp>
      <p:sp>
        <p:nvSpPr>
          <p:cNvPr id="70" name="Объект 3"/>
          <p:cNvSpPr>
            <a:spLocks noGrp="1"/>
          </p:cNvSpPr>
          <p:nvPr>
            <p:ph sz="quarter" idx="47"/>
          </p:nvPr>
        </p:nvSpPr>
        <p:spPr>
          <a:xfrm>
            <a:off x="9730787" y="3429000"/>
            <a:ext cx="1898774" cy="763588"/>
          </a:xfrm>
        </p:spPr>
        <p:txBody>
          <a:bodyPr/>
          <a:lstStyle>
            <a:lvl1pPr>
              <a:lnSpc>
                <a:spcPct val="100000"/>
              </a:lnSpc>
              <a:spcBef>
                <a:spcPts val="0"/>
              </a:spcBef>
              <a:spcAft>
                <a:spcPts val="0"/>
              </a:spcAft>
              <a:defRPr sz="800"/>
            </a:lvl1pPr>
            <a:lvl2pPr>
              <a:defRPr sz="800"/>
            </a:lvl2pPr>
            <a:lvl3pPr>
              <a:defRPr sz="800"/>
            </a:lvl3pPr>
            <a:lvl4pPr>
              <a:defRPr sz="800"/>
            </a:lvl4pPr>
            <a:lvl5pPr>
              <a:defRPr sz="900"/>
            </a:lvl5pPr>
          </a:lstStyle>
          <a:p>
            <a:pPr lvl="0"/>
            <a:r>
              <a:rPr lang="en-US"/>
              <a:t>Edit Master text styles</a:t>
            </a:r>
          </a:p>
        </p:txBody>
      </p:sp>
      <p:sp>
        <p:nvSpPr>
          <p:cNvPr id="71" name="Объект 3"/>
          <p:cNvSpPr>
            <a:spLocks noGrp="1"/>
          </p:cNvSpPr>
          <p:nvPr>
            <p:ph sz="quarter" idx="48"/>
          </p:nvPr>
        </p:nvSpPr>
        <p:spPr>
          <a:xfrm>
            <a:off x="571537" y="4389351"/>
            <a:ext cx="1898774" cy="763588"/>
          </a:xfrm>
        </p:spPr>
        <p:txBody>
          <a:bodyPr/>
          <a:lstStyle>
            <a:lvl1pPr>
              <a:lnSpc>
                <a:spcPct val="100000"/>
              </a:lnSpc>
              <a:spcBef>
                <a:spcPts val="0"/>
              </a:spcBef>
              <a:spcAft>
                <a:spcPts val="0"/>
              </a:spcAft>
              <a:defRPr sz="800"/>
            </a:lvl1pPr>
            <a:lvl2pPr>
              <a:defRPr sz="800"/>
            </a:lvl2pPr>
            <a:lvl3pPr>
              <a:defRPr sz="800"/>
            </a:lvl3pPr>
            <a:lvl4pPr>
              <a:defRPr sz="800"/>
            </a:lvl4pPr>
            <a:lvl5pPr>
              <a:defRPr sz="900"/>
            </a:lvl5pPr>
          </a:lstStyle>
          <a:p>
            <a:pPr lvl="0"/>
            <a:r>
              <a:rPr lang="en-US"/>
              <a:t>Edit Master text styles</a:t>
            </a:r>
          </a:p>
        </p:txBody>
      </p:sp>
      <p:sp>
        <p:nvSpPr>
          <p:cNvPr id="72" name="Объект 3"/>
          <p:cNvSpPr>
            <a:spLocks noGrp="1"/>
          </p:cNvSpPr>
          <p:nvPr>
            <p:ph sz="quarter" idx="49"/>
          </p:nvPr>
        </p:nvSpPr>
        <p:spPr>
          <a:xfrm>
            <a:off x="2861656" y="4387763"/>
            <a:ext cx="1898774" cy="763588"/>
          </a:xfrm>
        </p:spPr>
        <p:txBody>
          <a:bodyPr/>
          <a:lstStyle>
            <a:lvl1pPr>
              <a:lnSpc>
                <a:spcPct val="100000"/>
              </a:lnSpc>
              <a:spcBef>
                <a:spcPts val="0"/>
              </a:spcBef>
              <a:spcAft>
                <a:spcPts val="0"/>
              </a:spcAft>
              <a:defRPr sz="800"/>
            </a:lvl1pPr>
            <a:lvl2pPr>
              <a:defRPr sz="800"/>
            </a:lvl2pPr>
            <a:lvl3pPr>
              <a:defRPr sz="800"/>
            </a:lvl3pPr>
            <a:lvl4pPr>
              <a:defRPr sz="800"/>
            </a:lvl4pPr>
            <a:lvl5pPr>
              <a:defRPr sz="900"/>
            </a:lvl5pPr>
          </a:lstStyle>
          <a:p>
            <a:pPr lvl="0"/>
            <a:r>
              <a:rPr lang="en-US"/>
              <a:t>Edit Master text styles</a:t>
            </a:r>
          </a:p>
        </p:txBody>
      </p:sp>
      <p:sp>
        <p:nvSpPr>
          <p:cNvPr id="73" name="Объект 3"/>
          <p:cNvSpPr>
            <a:spLocks noGrp="1"/>
          </p:cNvSpPr>
          <p:nvPr>
            <p:ph sz="quarter" idx="50"/>
          </p:nvPr>
        </p:nvSpPr>
        <p:spPr>
          <a:xfrm>
            <a:off x="5151774" y="4386176"/>
            <a:ext cx="1898774" cy="763588"/>
          </a:xfrm>
        </p:spPr>
        <p:txBody>
          <a:bodyPr/>
          <a:lstStyle>
            <a:lvl1pPr>
              <a:lnSpc>
                <a:spcPct val="100000"/>
              </a:lnSpc>
              <a:spcBef>
                <a:spcPts val="0"/>
              </a:spcBef>
              <a:spcAft>
                <a:spcPts val="0"/>
              </a:spcAft>
              <a:defRPr sz="800"/>
            </a:lvl1pPr>
            <a:lvl2pPr>
              <a:defRPr sz="800"/>
            </a:lvl2pPr>
            <a:lvl3pPr>
              <a:defRPr sz="800"/>
            </a:lvl3pPr>
            <a:lvl4pPr>
              <a:defRPr sz="800"/>
            </a:lvl4pPr>
            <a:lvl5pPr>
              <a:defRPr sz="900"/>
            </a:lvl5pPr>
          </a:lstStyle>
          <a:p>
            <a:pPr lvl="0"/>
            <a:r>
              <a:rPr lang="en-US"/>
              <a:t>Edit Master text styles</a:t>
            </a:r>
          </a:p>
        </p:txBody>
      </p:sp>
      <p:sp>
        <p:nvSpPr>
          <p:cNvPr id="74" name="Объект 3"/>
          <p:cNvSpPr>
            <a:spLocks noGrp="1"/>
          </p:cNvSpPr>
          <p:nvPr>
            <p:ph sz="quarter" idx="51"/>
          </p:nvPr>
        </p:nvSpPr>
        <p:spPr>
          <a:xfrm>
            <a:off x="7441892" y="4384588"/>
            <a:ext cx="1898774" cy="763588"/>
          </a:xfrm>
        </p:spPr>
        <p:txBody>
          <a:bodyPr/>
          <a:lstStyle>
            <a:lvl1pPr>
              <a:lnSpc>
                <a:spcPct val="100000"/>
              </a:lnSpc>
              <a:spcBef>
                <a:spcPts val="0"/>
              </a:spcBef>
              <a:spcAft>
                <a:spcPts val="0"/>
              </a:spcAft>
              <a:defRPr sz="800"/>
            </a:lvl1pPr>
            <a:lvl2pPr>
              <a:defRPr sz="800"/>
            </a:lvl2pPr>
            <a:lvl3pPr>
              <a:defRPr sz="800"/>
            </a:lvl3pPr>
            <a:lvl4pPr>
              <a:defRPr sz="800"/>
            </a:lvl4pPr>
            <a:lvl5pPr>
              <a:defRPr sz="900"/>
            </a:lvl5pPr>
          </a:lstStyle>
          <a:p>
            <a:pPr lvl="0"/>
            <a:r>
              <a:rPr lang="en-US"/>
              <a:t>Edit Master text styles</a:t>
            </a:r>
          </a:p>
        </p:txBody>
      </p:sp>
      <p:sp>
        <p:nvSpPr>
          <p:cNvPr id="75" name="Объект 3"/>
          <p:cNvSpPr>
            <a:spLocks noGrp="1"/>
          </p:cNvSpPr>
          <p:nvPr>
            <p:ph sz="quarter" idx="52"/>
          </p:nvPr>
        </p:nvSpPr>
        <p:spPr>
          <a:xfrm>
            <a:off x="9730787" y="4383001"/>
            <a:ext cx="1898774" cy="763588"/>
          </a:xfrm>
        </p:spPr>
        <p:txBody>
          <a:bodyPr/>
          <a:lstStyle>
            <a:lvl1pPr>
              <a:lnSpc>
                <a:spcPct val="100000"/>
              </a:lnSpc>
              <a:spcBef>
                <a:spcPts val="0"/>
              </a:spcBef>
              <a:spcAft>
                <a:spcPts val="0"/>
              </a:spcAft>
              <a:defRPr sz="800"/>
            </a:lvl1pPr>
            <a:lvl2pPr>
              <a:defRPr sz="800"/>
            </a:lvl2pPr>
            <a:lvl3pPr>
              <a:defRPr sz="800"/>
            </a:lvl3pPr>
            <a:lvl4pPr>
              <a:defRPr sz="800"/>
            </a:lvl4pPr>
            <a:lvl5pPr>
              <a:defRPr sz="900"/>
            </a:lvl5pPr>
          </a:lstStyle>
          <a:p>
            <a:pPr lvl="0"/>
            <a:r>
              <a:rPr lang="en-US"/>
              <a:t>Edit Master text styles</a:t>
            </a:r>
          </a:p>
        </p:txBody>
      </p:sp>
      <p:sp>
        <p:nvSpPr>
          <p:cNvPr id="76" name="Объект 3"/>
          <p:cNvSpPr>
            <a:spLocks noGrp="1"/>
          </p:cNvSpPr>
          <p:nvPr>
            <p:ph sz="quarter" idx="53"/>
          </p:nvPr>
        </p:nvSpPr>
        <p:spPr>
          <a:xfrm>
            <a:off x="571537" y="5343351"/>
            <a:ext cx="1898774" cy="763588"/>
          </a:xfrm>
        </p:spPr>
        <p:txBody>
          <a:bodyPr/>
          <a:lstStyle>
            <a:lvl1pPr>
              <a:lnSpc>
                <a:spcPct val="100000"/>
              </a:lnSpc>
              <a:spcBef>
                <a:spcPts val="0"/>
              </a:spcBef>
              <a:spcAft>
                <a:spcPts val="0"/>
              </a:spcAft>
              <a:defRPr sz="800"/>
            </a:lvl1pPr>
            <a:lvl2pPr>
              <a:defRPr sz="800"/>
            </a:lvl2pPr>
            <a:lvl3pPr>
              <a:defRPr sz="800"/>
            </a:lvl3pPr>
            <a:lvl4pPr>
              <a:defRPr sz="800"/>
            </a:lvl4pPr>
            <a:lvl5pPr>
              <a:defRPr sz="900"/>
            </a:lvl5pPr>
          </a:lstStyle>
          <a:p>
            <a:pPr lvl="0"/>
            <a:r>
              <a:rPr lang="en-US"/>
              <a:t>Edit Master text styles</a:t>
            </a:r>
          </a:p>
        </p:txBody>
      </p:sp>
      <p:sp>
        <p:nvSpPr>
          <p:cNvPr id="77" name="Объект 3"/>
          <p:cNvSpPr>
            <a:spLocks noGrp="1"/>
          </p:cNvSpPr>
          <p:nvPr>
            <p:ph sz="quarter" idx="54"/>
          </p:nvPr>
        </p:nvSpPr>
        <p:spPr>
          <a:xfrm>
            <a:off x="2861656" y="5341763"/>
            <a:ext cx="1898774" cy="763588"/>
          </a:xfrm>
        </p:spPr>
        <p:txBody>
          <a:bodyPr/>
          <a:lstStyle>
            <a:lvl1pPr>
              <a:lnSpc>
                <a:spcPct val="100000"/>
              </a:lnSpc>
              <a:spcBef>
                <a:spcPts val="0"/>
              </a:spcBef>
              <a:spcAft>
                <a:spcPts val="0"/>
              </a:spcAft>
              <a:defRPr sz="800"/>
            </a:lvl1pPr>
            <a:lvl2pPr>
              <a:defRPr sz="800"/>
            </a:lvl2pPr>
            <a:lvl3pPr>
              <a:defRPr sz="800"/>
            </a:lvl3pPr>
            <a:lvl4pPr>
              <a:defRPr sz="800"/>
            </a:lvl4pPr>
            <a:lvl5pPr>
              <a:defRPr sz="900"/>
            </a:lvl5pPr>
          </a:lstStyle>
          <a:p>
            <a:pPr lvl="0"/>
            <a:r>
              <a:rPr lang="en-US"/>
              <a:t>Edit Master text styles</a:t>
            </a:r>
          </a:p>
        </p:txBody>
      </p:sp>
      <p:sp>
        <p:nvSpPr>
          <p:cNvPr id="78" name="Объект 3"/>
          <p:cNvSpPr>
            <a:spLocks noGrp="1"/>
          </p:cNvSpPr>
          <p:nvPr>
            <p:ph sz="quarter" idx="55"/>
          </p:nvPr>
        </p:nvSpPr>
        <p:spPr>
          <a:xfrm>
            <a:off x="5151774" y="5340176"/>
            <a:ext cx="1898774" cy="763588"/>
          </a:xfrm>
        </p:spPr>
        <p:txBody>
          <a:bodyPr/>
          <a:lstStyle>
            <a:lvl1pPr>
              <a:lnSpc>
                <a:spcPct val="100000"/>
              </a:lnSpc>
              <a:spcBef>
                <a:spcPts val="0"/>
              </a:spcBef>
              <a:spcAft>
                <a:spcPts val="0"/>
              </a:spcAft>
              <a:defRPr sz="800"/>
            </a:lvl1pPr>
            <a:lvl2pPr>
              <a:defRPr sz="800"/>
            </a:lvl2pPr>
            <a:lvl3pPr>
              <a:defRPr sz="800"/>
            </a:lvl3pPr>
            <a:lvl4pPr>
              <a:defRPr sz="800"/>
            </a:lvl4pPr>
            <a:lvl5pPr>
              <a:defRPr sz="900"/>
            </a:lvl5pPr>
          </a:lstStyle>
          <a:p>
            <a:pPr lvl="0"/>
            <a:r>
              <a:rPr lang="en-US"/>
              <a:t>Edit Master text styles</a:t>
            </a:r>
          </a:p>
        </p:txBody>
      </p:sp>
      <p:sp>
        <p:nvSpPr>
          <p:cNvPr id="79" name="Объект 3"/>
          <p:cNvSpPr>
            <a:spLocks noGrp="1"/>
          </p:cNvSpPr>
          <p:nvPr>
            <p:ph sz="quarter" idx="56"/>
          </p:nvPr>
        </p:nvSpPr>
        <p:spPr>
          <a:xfrm>
            <a:off x="7441892" y="5338588"/>
            <a:ext cx="1898774" cy="763588"/>
          </a:xfrm>
        </p:spPr>
        <p:txBody>
          <a:bodyPr/>
          <a:lstStyle>
            <a:lvl1pPr>
              <a:lnSpc>
                <a:spcPct val="100000"/>
              </a:lnSpc>
              <a:spcBef>
                <a:spcPts val="0"/>
              </a:spcBef>
              <a:spcAft>
                <a:spcPts val="0"/>
              </a:spcAft>
              <a:defRPr sz="800"/>
            </a:lvl1pPr>
            <a:lvl2pPr>
              <a:defRPr sz="800"/>
            </a:lvl2pPr>
            <a:lvl3pPr>
              <a:defRPr sz="800"/>
            </a:lvl3pPr>
            <a:lvl4pPr>
              <a:defRPr sz="800"/>
            </a:lvl4pPr>
            <a:lvl5pPr>
              <a:defRPr sz="900"/>
            </a:lvl5pPr>
          </a:lstStyle>
          <a:p>
            <a:pPr lvl="0"/>
            <a:r>
              <a:rPr lang="en-US"/>
              <a:t>Edit Master text styles</a:t>
            </a:r>
          </a:p>
        </p:txBody>
      </p:sp>
      <p:sp>
        <p:nvSpPr>
          <p:cNvPr id="80" name="Объект 3"/>
          <p:cNvSpPr>
            <a:spLocks noGrp="1"/>
          </p:cNvSpPr>
          <p:nvPr>
            <p:ph sz="quarter" idx="57"/>
          </p:nvPr>
        </p:nvSpPr>
        <p:spPr>
          <a:xfrm>
            <a:off x="9730787" y="5337001"/>
            <a:ext cx="1898774" cy="763588"/>
          </a:xfrm>
        </p:spPr>
        <p:txBody>
          <a:bodyPr/>
          <a:lstStyle>
            <a:lvl1pPr>
              <a:lnSpc>
                <a:spcPct val="100000"/>
              </a:lnSpc>
              <a:spcBef>
                <a:spcPts val="0"/>
              </a:spcBef>
              <a:spcAft>
                <a:spcPts val="0"/>
              </a:spcAft>
              <a:defRPr sz="800"/>
            </a:lvl1pPr>
            <a:lvl2pPr>
              <a:defRPr sz="800"/>
            </a:lvl2pPr>
            <a:lvl3pPr>
              <a:defRPr sz="800"/>
            </a:lvl3pPr>
            <a:lvl4pPr>
              <a:defRPr sz="800"/>
            </a:lvl4pPr>
            <a:lvl5pPr>
              <a:defRPr sz="900"/>
            </a:lvl5pPr>
          </a:lstStyle>
          <a:p>
            <a:pPr lvl="0"/>
            <a:r>
              <a:rPr lang="en-US"/>
              <a:t>Edit Master text styles</a:t>
            </a:r>
          </a:p>
        </p:txBody>
      </p:sp>
      <p:sp>
        <p:nvSpPr>
          <p:cNvPr id="34" name="Title 1"/>
          <p:cNvSpPr>
            <a:spLocks noGrp="1"/>
          </p:cNvSpPr>
          <p:nvPr>
            <p:ph type="title"/>
          </p:nvPr>
        </p:nvSpPr>
        <p:spPr>
          <a:xfrm>
            <a:off x="562806" y="376200"/>
            <a:ext cx="11066426" cy="954125"/>
          </a:xfrm>
          <a:prstGeom prst="rect">
            <a:avLst/>
          </a:prstGeom>
        </p:spPr>
        <p:txBody>
          <a:bodyPr lIns="0"/>
          <a:lstStyle>
            <a:lvl1pPr>
              <a:lnSpc>
                <a:spcPct val="80000"/>
              </a:lnSpc>
              <a:defRPr lang="en-US" sz="4000" b="1" i="0" baseline="0" dirty="0">
                <a:latin typeface="Arial Полужирный" charset="0"/>
                <a:ea typeface="Arial Полужирный" charset="0"/>
                <a:cs typeface="Arial Полужирный" charset="0"/>
              </a:defRPr>
            </a:lvl1pPr>
          </a:lstStyle>
          <a:p>
            <a:r>
              <a:rPr lang="en-US"/>
              <a:t>Click to edit Master title style</a:t>
            </a:r>
            <a:endParaRPr lang="en-US" dirty="0"/>
          </a:p>
        </p:txBody>
      </p:sp>
    </p:spTree>
    <p:extLst>
      <p:ext uri="{BB962C8B-B14F-4D97-AF65-F5344CB8AC3E}">
        <p14:creationId xmlns:p14="http://schemas.microsoft.com/office/powerpoint/2010/main" val="3796270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57D4512B-5E4B-46CC-AC1A-6997A1AAE130}" type="datetimeFigureOut">
              <a:rPr lang="ru-RU"/>
              <a:pPr>
                <a:defRPr/>
              </a:pPr>
              <a:t>01.07.2019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AF1E3ED-6167-4324-8CDC-463A256A2F1D}" type="slidenum">
              <a:rPr lang="ru-RU"/>
              <a:pPr>
                <a:defRPr/>
              </a:pPr>
              <a:t>‹#›</a:t>
            </a:fld>
            <a:endParaRPr lang="ru-RU"/>
          </a:p>
        </p:txBody>
      </p:sp>
    </p:spTree>
    <p:extLst>
      <p:ext uri="{BB962C8B-B14F-4D97-AF65-F5344CB8AC3E}">
        <p14:creationId xmlns:p14="http://schemas.microsoft.com/office/powerpoint/2010/main" val="30469219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 иконок">
    <p:spTree>
      <p:nvGrpSpPr>
        <p:cNvPr id="1" name=""/>
        <p:cNvGrpSpPr/>
        <p:nvPr/>
      </p:nvGrpSpPr>
      <p:grpSpPr>
        <a:xfrm>
          <a:off x="0" y="0"/>
          <a:ext cx="0" cy="0"/>
          <a:chOff x="0" y="0"/>
          <a:chExt cx="0" cy="0"/>
        </a:xfrm>
      </p:grpSpPr>
      <p:sp>
        <p:nvSpPr>
          <p:cNvPr id="13" name="Номер слайда 1">
            <a:extLst>
              <a:ext uri="{FF2B5EF4-FFF2-40B4-BE49-F238E27FC236}">
                <a16:creationId xmlns:a16="http://schemas.microsoft.com/office/drawing/2014/main" id="{F0ACD1D4-DEB0-4099-BF35-F3BA62CB60D2}"/>
              </a:ext>
            </a:extLst>
          </p:cNvPr>
          <p:cNvSpPr txBox="1">
            <a:spLocks noChangeArrowheads="1"/>
          </p:cNvSpPr>
          <p:nvPr userDrawn="1">
            <p:custDataLst>
              <p:tags r:id="rId1"/>
            </p:custDataLst>
          </p:nvPr>
        </p:nvSpPr>
        <p:spPr bwMode="auto">
          <a:xfrm>
            <a:off x="10860882" y="408782"/>
            <a:ext cx="768350" cy="215106"/>
          </a:xfrm>
          <a:prstGeom prst="rect">
            <a:avLst/>
          </a:prstGeom>
          <a:noFill/>
          <a:ln w="9525">
            <a:noFill/>
            <a:miter lim="800000"/>
            <a:headEnd/>
            <a:tailEnd/>
          </a:ln>
        </p:spPr>
        <p:txBody>
          <a:bodyPr lIns="91434" tIns="45717" rIns="91434" bIns="45717"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defTabSz="1827213" eaLnBrk="0" fontAlgn="base" hangingPunct="0">
              <a:spcBef>
                <a:spcPct val="0"/>
              </a:spcBef>
              <a:spcAft>
                <a:spcPct val="0"/>
              </a:spcAft>
              <a:defRPr sz="3600">
                <a:solidFill>
                  <a:schemeClr val="tx1"/>
                </a:solidFill>
                <a:latin typeface="Arial" panose="020B0604020202020204" pitchFamily="34" charset="0"/>
              </a:defRPr>
            </a:lvl6pPr>
            <a:lvl7pPr marL="2971800" indent="-228600" defTabSz="1827213" eaLnBrk="0" fontAlgn="base" hangingPunct="0">
              <a:spcBef>
                <a:spcPct val="0"/>
              </a:spcBef>
              <a:spcAft>
                <a:spcPct val="0"/>
              </a:spcAft>
              <a:defRPr sz="3600">
                <a:solidFill>
                  <a:schemeClr val="tx1"/>
                </a:solidFill>
                <a:latin typeface="Arial" panose="020B0604020202020204" pitchFamily="34" charset="0"/>
              </a:defRPr>
            </a:lvl7pPr>
            <a:lvl8pPr marL="3429000" indent="-228600" defTabSz="1827213" eaLnBrk="0" fontAlgn="base" hangingPunct="0">
              <a:spcBef>
                <a:spcPct val="0"/>
              </a:spcBef>
              <a:spcAft>
                <a:spcPct val="0"/>
              </a:spcAft>
              <a:defRPr sz="3600">
                <a:solidFill>
                  <a:schemeClr val="tx1"/>
                </a:solidFill>
                <a:latin typeface="Arial" panose="020B0604020202020204" pitchFamily="34" charset="0"/>
              </a:defRPr>
            </a:lvl8pPr>
            <a:lvl9pPr marL="3886200" indent="-228600" defTabSz="1827213" eaLnBrk="0" fontAlgn="base" hangingPunct="0">
              <a:spcBef>
                <a:spcPct val="0"/>
              </a:spcBef>
              <a:spcAft>
                <a:spcPct val="0"/>
              </a:spcAft>
              <a:defRPr sz="3600">
                <a:solidFill>
                  <a:schemeClr val="tx1"/>
                </a:solidFill>
                <a:latin typeface="Arial" panose="020B0604020202020204" pitchFamily="34" charset="0"/>
              </a:defRPr>
            </a:lvl9pPr>
          </a:lstStyle>
          <a:p>
            <a:pPr algn="r" eaLnBrk="1" hangingPunct="1">
              <a:buClr>
                <a:srgbClr val="5F5F5F"/>
              </a:buClr>
            </a:pPr>
            <a:fld id="{3139E62C-2C87-4BAC-8EA2-B1C8E713A523}" type="slidenum">
              <a:rPr lang="ru-RU" altLang="ru-RU" sz="1800">
                <a:latin typeface="Arial Обычный"/>
                <a:ea typeface="Arial Обычный"/>
                <a:cs typeface="Arial Обычный"/>
              </a:rPr>
              <a:pPr algn="r" eaLnBrk="1" hangingPunct="1">
                <a:buClr>
                  <a:srgbClr val="5F5F5F"/>
                </a:buClr>
              </a:pPr>
              <a:t>‹#›</a:t>
            </a:fld>
            <a:endParaRPr lang="ru-RU" altLang="ru-RU" sz="1800">
              <a:latin typeface="Arial Обычный"/>
              <a:ea typeface="Arial Обычный"/>
              <a:cs typeface="Arial Обычный"/>
            </a:endParaRPr>
          </a:p>
        </p:txBody>
      </p:sp>
      <p:sp>
        <p:nvSpPr>
          <p:cNvPr id="10" name="Текст 9"/>
          <p:cNvSpPr>
            <a:spLocks noGrp="1"/>
          </p:cNvSpPr>
          <p:nvPr>
            <p:ph type="body" sz="quarter" idx="15"/>
          </p:nvPr>
        </p:nvSpPr>
        <p:spPr>
          <a:xfrm>
            <a:off x="562440" y="3618310"/>
            <a:ext cx="1909056" cy="2100291"/>
          </a:xfrm>
        </p:spPr>
        <p:txBody>
          <a:bodyPr/>
          <a:lstStyle>
            <a:lvl1pPr>
              <a:lnSpc>
                <a:spcPct val="100000"/>
              </a:lnSpc>
              <a:spcBef>
                <a:spcPts val="600"/>
              </a:spcBef>
              <a:spcAft>
                <a:spcPts val="0"/>
              </a:spcAft>
              <a:defRPr sz="1600"/>
            </a:lvl1pPr>
          </a:lstStyle>
          <a:p>
            <a:pPr lvl="0"/>
            <a:r>
              <a:rPr lang="en-US"/>
              <a:t>Edit Master text styles</a:t>
            </a:r>
          </a:p>
        </p:txBody>
      </p:sp>
      <p:sp>
        <p:nvSpPr>
          <p:cNvPr id="17" name="Текст 9"/>
          <p:cNvSpPr>
            <a:spLocks noGrp="1"/>
          </p:cNvSpPr>
          <p:nvPr>
            <p:ph type="body" sz="quarter" idx="23"/>
          </p:nvPr>
        </p:nvSpPr>
        <p:spPr>
          <a:xfrm>
            <a:off x="2853540" y="3618310"/>
            <a:ext cx="1898549" cy="2100291"/>
          </a:xfrm>
        </p:spPr>
        <p:txBody>
          <a:bodyPr/>
          <a:lstStyle>
            <a:lvl1pPr>
              <a:lnSpc>
                <a:spcPct val="100000"/>
              </a:lnSpc>
              <a:spcBef>
                <a:spcPts val="600"/>
              </a:spcBef>
              <a:spcAft>
                <a:spcPts val="0"/>
              </a:spcAft>
              <a:defRPr sz="1600"/>
            </a:lvl1pPr>
          </a:lstStyle>
          <a:p>
            <a:pPr lvl="0"/>
            <a:r>
              <a:rPr lang="en-US"/>
              <a:t>Edit Master text styles</a:t>
            </a:r>
          </a:p>
        </p:txBody>
      </p:sp>
      <p:sp>
        <p:nvSpPr>
          <p:cNvPr id="18" name="Текст 9"/>
          <p:cNvSpPr>
            <a:spLocks noGrp="1"/>
          </p:cNvSpPr>
          <p:nvPr>
            <p:ph type="body" sz="quarter" idx="24"/>
          </p:nvPr>
        </p:nvSpPr>
        <p:spPr>
          <a:xfrm>
            <a:off x="5144451" y="3618310"/>
            <a:ext cx="1907505" cy="2100291"/>
          </a:xfrm>
        </p:spPr>
        <p:txBody>
          <a:bodyPr/>
          <a:lstStyle>
            <a:lvl1pPr>
              <a:lnSpc>
                <a:spcPct val="100000"/>
              </a:lnSpc>
              <a:spcBef>
                <a:spcPts val="600"/>
              </a:spcBef>
              <a:spcAft>
                <a:spcPts val="0"/>
              </a:spcAft>
              <a:defRPr sz="1600"/>
            </a:lvl1pPr>
          </a:lstStyle>
          <a:p>
            <a:pPr lvl="0"/>
            <a:r>
              <a:rPr lang="en-US"/>
              <a:t>Edit Master text styles</a:t>
            </a:r>
          </a:p>
        </p:txBody>
      </p:sp>
      <p:sp>
        <p:nvSpPr>
          <p:cNvPr id="19" name="Текст 9"/>
          <p:cNvSpPr>
            <a:spLocks noGrp="1"/>
          </p:cNvSpPr>
          <p:nvPr>
            <p:ph type="body" sz="quarter" idx="25"/>
          </p:nvPr>
        </p:nvSpPr>
        <p:spPr>
          <a:xfrm>
            <a:off x="7434570" y="3618310"/>
            <a:ext cx="1907505" cy="2100291"/>
          </a:xfrm>
        </p:spPr>
        <p:txBody>
          <a:bodyPr/>
          <a:lstStyle>
            <a:lvl1pPr>
              <a:lnSpc>
                <a:spcPct val="100000"/>
              </a:lnSpc>
              <a:spcBef>
                <a:spcPts val="600"/>
              </a:spcBef>
              <a:spcAft>
                <a:spcPts val="0"/>
              </a:spcAft>
              <a:defRPr sz="1600"/>
            </a:lvl1pPr>
          </a:lstStyle>
          <a:p>
            <a:pPr lvl="0"/>
            <a:r>
              <a:rPr lang="en-US"/>
              <a:t>Edit Master text styles</a:t>
            </a:r>
          </a:p>
        </p:txBody>
      </p:sp>
      <p:sp>
        <p:nvSpPr>
          <p:cNvPr id="3" name="Объект 2"/>
          <p:cNvSpPr>
            <a:spLocks noGrp="1"/>
          </p:cNvSpPr>
          <p:nvPr>
            <p:ph sz="quarter" idx="26"/>
          </p:nvPr>
        </p:nvSpPr>
        <p:spPr>
          <a:xfrm>
            <a:off x="564216" y="1712119"/>
            <a:ext cx="1907505" cy="1907381"/>
          </a:xfrm>
        </p:spPr>
        <p:txBody>
          <a:bodyPr/>
          <a:lstStyle>
            <a:lvl1pPr>
              <a:defRPr sz="2200" baseline="0"/>
            </a:lvl1pPr>
          </a:lstStyle>
          <a:p>
            <a:pPr lvl="0"/>
            <a:r>
              <a:rPr lang="en-US"/>
              <a:t>Edit Master text styles</a:t>
            </a:r>
          </a:p>
        </p:txBody>
      </p:sp>
      <p:sp>
        <p:nvSpPr>
          <p:cNvPr id="22" name="Объект 2"/>
          <p:cNvSpPr>
            <a:spLocks noGrp="1"/>
          </p:cNvSpPr>
          <p:nvPr>
            <p:ph sz="quarter" idx="27"/>
          </p:nvPr>
        </p:nvSpPr>
        <p:spPr>
          <a:xfrm>
            <a:off x="2854334" y="1711722"/>
            <a:ext cx="1907505" cy="1907381"/>
          </a:xfrm>
        </p:spPr>
        <p:txBody>
          <a:bodyPr/>
          <a:lstStyle>
            <a:lvl1pPr>
              <a:defRPr sz="2200" baseline="0"/>
            </a:lvl1pPr>
          </a:lstStyle>
          <a:p>
            <a:pPr lvl="0"/>
            <a:r>
              <a:rPr lang="en-US"/>
              <a:t>Edit Master text styles</a:t>
            </a:r>
          </a:p>
        </p:txBody>
      </p:sp>
      <p:sp>
        <p:nvSpPr>
          <p:cNvPr id="26" name="Объект 2"/>
          <p:cNvSpPr>
            <a:spLocks noGrp="1"/>
          </p:cNvSpPr>
          <p:nvPr>
            <p:ph sz="quarter" idx="28"/>
          </p:nvPr>
        </p:nvSpPr>
        <p:spPr>
          <a:xfrm>
            <a:off x="5144451" y="1711325"/>
            <a:ext cx="1907505" cy="1907381"/>
          </a:xfrm>
        </p:spPr>
        <p:txBody>
          <a:bodyPr/>
          <a:lstStyle>
            <a:lvl1pPr>
              <a:defRPr sz="2200" baseline="0"/>
            </a:lvl1pPr>
          </a:lstStyle>
          <a:p>
            <a:pPr lvl="0"/>
            <a:r>
              <a:rPr lang="en-US"/>
              <a:t>Edit Master text styles</a:t>
            </a:r>
          </a:p>
        </p:txBody>
      </p:sp>
      <p:sp>
        <p:nvSpPr>
          <p:cNvPr id="27" name="Объект 2"/>
          <p:cNvSpPr>
            <a:spLocks noGrp="1"/>
          </p:cNvSpPr>
          <p:nvPr>
            <p:ph sz="quarter" idx="29"/>
          </p:nvPr>
        </p:nvSpPr>
        <p:spPr>
          <a:xfrm>
            <a:off x="7434570" y="1710928"/>
            <a:ext cx="1907505" cy="1907381"/>
          </a:xfrm>
        </p:spPr>
        <p:txBody>
          <a:bodyPr/>
          <a:lstStyle>
            <a:lvl1pPr>
              <a:defRPr sz="2200" baseline="0"/>
            </a:lvl1pPr>
          </a:lstStyle>
          <a:p>
            <a:pPr lvl="0"/>
            <a:r>
              <a:rPr lang="en-US"/>
              <a:t>Edit Master text styles</a:t>
            </a:r>
          </a:p>
        </p:txBody>
      </p:sp>
      <p:sp>
        <p:nvSpPr>
          <p:cNvPr id="28" name="Текст 9"/>
          <p:cNvSpPr>
            <a:spLocks noGrp="1"/>
          </p:cNvSpPr>
          <p:nvPr>
            <p:ph type="body" sz="quarter" idx="30"/>
          </p:nvPr>
        </p:nvSpPr>
        <p:spPr>
          <a:xfrm>
            <a:off x="9721436" y="3618233"/>
            <a:ext cx="1907505" cy="2100291"/>
          </a:xfrm>
        </p:spPr>
        <p:txBody>
          <a:bodyPr/>
          <a:lstStyle>
            <a:lvl1pPr>
              <a:lnSpc>
                <a:spcPct val="100000"/>
              </a:lnSpc>
              <a:spcBef>
                <a:spcPts val="600"/>
              </a:spcBef>
              <a:spcAft>
                <a:spcPts val="0"/>
              </a:spcAft>
              <a:defRPr sz="1600"/>
            </a:lvl1pPr>
          </a:lstStyle>
          <a:p>
            <a:pPr lvl="0"/>
            <a:r>
              <a:rPr lang="en-US"/>
              <a:t>Edit Master text styles</a:t>
            </a:r>
          </a:p>
        </p:txBody>
      </p:sp>
      <p:sp>
        <p:nvSpPr>
          <p:cNvPr id="29" name="Объект 2"/>
          <p:cNvSpPr>
            <a:spLocks noGrp="1"/>
          </p:cNvSpPr>
          <p:nvPr>
            <p:ph sz="quarter" idx="31"/>
          </p:nvPr>
        </p:nvSpPr>
        <p:spPr>
          <a:xfrm>
            <a:off x="9721436" y="1710852"/>
            <a:ext cx="1907505" cy="1907381"/>
          </a:xfrm>
        </p:spPr>
        <p:txBody>
          <a:bodyPr/>
          <a:lstStyle>
            <a:lvl1pPr>
              <a:defRPr sz="2200" baseline="0"/>
            </a:lvl1pPr>
          </a:lstStyle>
          <a:p>
            <a:pPr lvl="0"/>
            <a:r>
              <a:rPr lang="en-US"/>
              <a:t>Edit Master text styles</a:t>
            </a:r>
          </a:p>
        </p:txBody>
      </p:sp>
      <p:sp>
        <p:nvSpPr>
          <p:cNvPr id="23" name="Title 1"/>
          <p:cNvSpPr>
            <a:spLocks noGrp="1"/>
          </p:cNvSpPr>
          <p:nvPr>
            <p:ph type="title"/>
          </p:nvPr>
        </p:nvSpPr>
        <p:spPr>
          <a:xfrm>
            <a:off x="562806" y="376200"/>
            <a:ext cx="11066426" cy="954125"/>
          </a:xfrm>
          <a:prstGeom prst="rect">
            <a:avLst/>
          </a:prstGeom>
        </p:spPr>
        <p:txBody>
          <a:bodyPr lIns="0"/>
          <a:lstStyle>
            <a:lvl1pPr>
              <a:lnSpc>
                <a:spcPct val="80000"/>
              </a:lnSpc>
              <a:defRPr lang="en-US" sz="4000" b="1" i="0" baseline="0" dirty="0">
                <a:latin typeface="Arial Полужирный" charset="0"/>
                <a:ea typeface="Arial Полужирный" charset="0"/>
                <a:cs typeface="Arial Полужирный" charset="0"/>
              </a:defRPr>
            </a:lvl1pPr>
          </a:lstStyle>
          <a:p>
            <a:r>
              <a:rPr lang="en-US"/>
              <a:t>Click to edit Master title style</a:t>
            </a:r>
            <a:endParaRPr lang="en-US" dirty="0"/>
          </a:p>
        </p:txBody>
      </p:sp>
    </p:spTree>
    <p:extLst>
      <p:ext uri="{BB962C8B-B14F-4D97-AF65-F5344CB8AC3E}">
        <p14:creationId xmlns:p14="http://schemas.microsoft.com/office/powerpoint/2010/main" val="39942271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4 иконки">
    <p:spTree>
      <p:nvGrpSpPr>
        <p:cNvPr id="1" name=""/>
        <p:cNvGrpSpPr/>
        <p:nvPr/>
      </p:nvGrpSpPr>
      <p:grpSpPr>
        <a:xfrm>
          <a:off x="0" y="0"/>
          <a:ext cx="0" cy="0"/>
          <a:chOff x="0" y="0"/>
          <a:chExt cx="0" cy="0"/>
        </a:xfrm>
      </p:grpSpPr>
      <p:sp>
        <p:nvSpPr>
          <p:cNvPr id="10" name="Текст 9"/>
          <p:cNvSpPr>
            <a:spLocks noGrp="1"/>
          </p:cNvSpPr>
          <p:nvPr>
            <p:ph type="body" sz="quarter" idx="15"/>
          </p:nvPr>
        </p:nvSpPr>
        <p:spPr>
          <a:xfrm>
            <a:off x="559752" y="3618310"/>
            <a:ext cx="1909056" cy="2100291"/>
          </a:xfrm>
        </p:spPr>
        <p:txBody>
          <a:bodyPr/>
          <a:lstStyle>
            <a:lvl1pPr>
              <a:lnSpc>
                <a:spcPct val="100000"/>
              </a:lnSpc>
              <a:spcBef>
                <a:spcPts val="600"/>
              </a:spcBef>
              <a:spcAft>
                <a:spcPts val="0"/>
              </a:spcAft>
              <a:defRPr sz="1800"/>
            </a:lvl1pPr>
          </a:lstStyle>
          <a:p>
            <a:pPr lvl="0"/>
            <a:r>
              <a:rPr lang="en-US"/>
              <a:t>Edit Master text styles</a:t>
            </a:r>
          </a:p>
        </p:txBody>
      </p:sp>
      <p:sp>
        <p:nvSpPr>
          <p:cNvPr id="17" name="Текст 9"/>
          <p:cNvSpPr>
            <a:spLocks noGrp="1"/>
          </p:cNvSpPr>
          <p:nvPr>
            <p:ph type="body" sz="quarter" idx="23"/>
          </p:nvPr>
        </p:nvSpPr>
        <p:spPr>
          <a:xfrm>
            <a:off x="2850851" y="3618310"/>
            <a:ext cx="1898549" cy="2100291"/>
          </a:xfrm>
        </p:spPr>
        <p:txBody>
          <a:bodyPr/>
          <a:lstStyle>
            <a:lvl1pPr>
              <a:lnSpc>
                <a:spcPct val="100000"/>
              </a:lnSpc>
              <a:spcBef>
                <a:spcPts val="600"/>
              </a:spcBef>
              <a:spcAft>
                <a:spcPts val="0"/>
              </a:spcAft>
              <a:defRPr sz="1800"/>
            </a:lvl1pPr>
          </a:lstStyle>
          <a:p>
            <a:pPr lvl="0"/>
            <a:r>
              <a:rPr lang="en-US"/>
              <a:t>Edit Master text styles</a:t>
            </a:r>
          </a:p>
        </p:txBody>
      </p:sp>
      <p:sp>
        <p:nvSpPr>
          <p:cNvPr id="18" name="Текст 9"/>
          <p:cNvSpPr>
            <a:spLocks noGrp="1"/>
          </p:cNvSpPr>
          <p:nvPr>
            <p:ph type="body" sz="quarter" idx="24"/>
          </p:nvPr>
        </p:nvSpPr>
        <p:spPr>
          <a:xfrm>
            <a:off x="5141764" y="3618310"/>
            <a:ext cx="1907505" cy="2100291"/>
          </a:xfrm>
        </p:spPr>
        <p:txBody>
          <a:bodyPr/>
          <a:lstStyle>
            <a:lvl1pPr>
              <a:lnSpc>
                <a:spcPct val="100000"/>
              </a:lnSpc>
              <a:spcBef>
                <a:spcPts val="600"/>
              </a:spcBef>
              <a:spcAft>
                <a:spcPts val="0"/>
              </a:spcAft>
              <a:defRPr sz="1800"/>
            </a:lvl1pPr>
          </a:lstStyle>
          <a:p>
            <a:pPr lvl="0"/>
            <a:r>
              <a:rPr lang="en-US"/>
              <a:t>Edit Master text styles</a:t>
            </a:r>
          </a:p>
        </p:txBody>
      </p:sp>
      <p:sp>
        <p:nvSpPr>
          <p:cNvPr id="19" name="Текст 9"/>
          <p:cNvSpPr>
            <a:spLocks noGrp="1"/>
          </p:cNvSpPr>
          <p:nvPr>
            <p:ph type="body" sz="quarter" idx="25"/>
          </p:nvPr>
        </p:nvSpPr>
        <p:spPr>
          <a:xfrm>
            <a:off x="7401529" y="3618310"/>
            <a:ext cx="1937858" cy="2100291"/>
          </a:xfrm>
        </p:spPr>
        <p:txBody>
          <a:bodyPr/>
          <a:lstStyle>
            <a:lvl1pPr>
              <a:lnSpc>
                <a:spcPct val="100000"/>
              </a:lnSpc>
              <a:spcBef>
                <a:spcPts val="600"/>
              </a:spcBef>
              <a:spcAft>
                <a:spcPts val="0"/>
              </a:spcAft>
              <a:defRPr sz="1800"/>
            </a:lvl1pPr>
          </a:lstStyle>
          <a:p>
            <a:pPr lvl="0"/>
            <a:r>
              <a:rPr lang="en-US"/>
              <a:t>Edit Master text styles</a:t>
            </a:r>
          </a:p>
        </p:txBody>
      </p:sp>
      <p:sp>
        <p:nvSpPr>
          <p:cNvPr id="3" name="Объект 2"/>
          <p:cNvSpPr>
            <a:spLocks noGrp="1"/>
          </p:cNvSpPr>
          <p:nvPr>
            <p:ph sz="quarter" idx="26"/>
          </p:nvPr>
        </p:nvSpPr>
        <p:spPr>
          <a:xfrm>
            <a:off x="561527" y="1712119"/>
            <a:ext cx="1907505" cy="1907381"/>
          </a:xfrm>
        </p:spPr>
        <p:txBody>
          <a:bodyPr/>
          <a:lstStyle>
            <a:lvl1pPr>
              <a:defRPr sz="2200" baseline="0"/>
            </a:lvl1pPr>
          </a:lstStyle>
          <a:p>
            <a:pPr lvl="0"/>
            <a:r>
              <a:rPr lang="en-US"/>
              <a:t>Edit Master text styles</a:t>
            </a:r>
          </a:p>
        </p:txBody>
      </p:sp>
      <p:sp>
        <p:nvSpPr>
          <p:cNvPr id="22" name="Объект 2"/>
          <p:cNvSpPr>
            <a:spLocks noGrp="1"/>
          </p:cNvSpPr>
          <p:nvPr>
            <p:ph sz="quarter" idx="27"/>
          </p:nvPr>
        </p:nvSpPr>
        <p:spPr>
          <a:xfrm>
            <a:off x="2851646" y="1711722"/>
            <a:ext cx="1907505" cy="1907381"/>
          </a:xfrm>
        </p:spPr>
        <p:txBody>
          <a:bodyPr/>
          <a:lstStyle>
            <a:lvl1pPr>
              <a:defRPr sz="2200" baseline="0"/>
            </a:lvl1pPr>
          </a:lstStyle>
          <a:p>
            <a:pPr lvl="0"/>
            <a:r>
              <a:rPr lang="en-US"/>
              <a:t>Edit Master text styles</a:t>
            </a:r>
          </a:p>
        </p:txBody>
      </p:sp>
      <p:sp>
        <p:nvSpPr>
          <p:cNvPr id="26" name="Объект 2"/>
          <p:cNvSpPr>
            <a:spLocks noGrp="1"/>
          </p:cNvSpPr>
          <p:nvPr>
            <p:ph sz="quarter" idx="28"/>
          </p:nvPr>
        </p:nvSpPr>
        <p:spPr>
          <a:xfrm>
            <a:off x="5141764" y="1711325"/>
            <a:ext cx="1907505" cy="1907381"/>
          </a:xfrm>
        </p:spPr>
        <p:txBody>
          <a:bodyPr/>
          <a:lstStyle>
            <a:lvl1pPr>
              <a:defRPr sz="2200" baseline="0"/>
            </a:lvl1pPr>
          </a:lstStyle>
          <a:p>
            <a:pPr lvl="0"/>
            <a:r>
              <a:rPr lang="en-US"/>
              <a:t>Edit Master text styles</a:t>
            </a:r>
          </a:p>
        </p:txBody>
      </p:sp>
      <p:sp>
        <p:nvSpPr>
          <p:cNvPr id="27" name="Объект 2"/>
          <p:cNvSpPr>
            <a:spLocks noGrp="1"/>
          </p:cNvSpPr>
          <p:nvPr>
            <p:ph sz="quarter" idx="29"/>
          </p:nvPr>
        </p:nvSpPr>
        <p:spPr>
          <a:xfrm>
            <a:off x="7431881" y="1710928"/>
            <a:ext cx="1907505" cy="1907381"/>
          </a:xfrm>
        </p:spPr>
        <p:txBody>
          <a:bodyPr/>
          <a:lstStyle>
            <a:lvl1pPr>
              <a:defRPr sz="2200" baseline="0"/>
            </a:lvl1pPr>
          </a:lstStyle>
          <a:p>
            <a:pPr lvl="0"/>
            <a:r>
              <a:rPr lang="en-US"/>
              <a:t>Edit Master text styles</a:t>
            </a:r>
          </a:p>
        </p:txBody>
      </p:sp>
      <p:sp>
        <p:nvSpPr>
          <p:cNvPr id="21" name="Title 1"/>
          <p:cNvSpPr>
            <a:spLocks noGrp="1"/>
          </p:cNvSpPr>
          <p:nvPr>
            <p:ph type="title"/>
          </p:nvPr>
        </p:nvSpPr>
        <p:spPr>
          <a:xfrm>
            <a:off x="562806" y="376200"/>
            <a:ext cx="11066426" cy="954125"/>
          </a:xfrm>
          <a:prstGeom prst="rect">
            <a:avLst/>
          </a:prstGeom>
        </p:spPr>
        <p:txBody>
          <a:bodyPr lIns="0"/>
          <a:lstStyle>
            <a:lvl1pPr>
              <a:lnSpc>
                <a:spcPct val="80000"/>
              </a:lnSpc>
              <a:defRPr lang="en-US" sz="4000" b="1" i="0" baseline="0" dirty="0">
                <a:latin typeface="Arial Полужирный" charset="0"/>
                <a:ea typeface="Arial Полужирный" charset="0"/>
                <a:cs typeface="Arial Полужирный" charset="0"/>
              </a:defRPr>
            </a:lvl1pPr>
          </a:lstStyle>
          <a:p>
            <a:r>
              <a:rPr lang="en-US"/>
              <a:t>Click to edit Master title style</a:t>
            </a:r>
            <a:endParaRPr lang="en-US" dirty="0"/>
          </a:p>
        </p:txBody>
      </p:sp>
    </p:spTree>
    <p:extLst>
      <p:ext uri="{BB962C8B-B14F-4D97-AF65-F5344CB8AC3E}">
        <p14:creationId xmlns:p14="http://schemas.microsoft.com/office/powerpoint/2010/main" val="27826525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 иконки">
    <p:spTree>
      <p:nvGrpSpPr>
        <p:cNvPr id="1" name=""/>
        <p:cNvGrpSpPr/>
        <p:nvPr/>
      </p:nvGrpSpPr>
      <p:grpSpPr>
        <a:xfrm>
          <a:off x="0" y="0"/>
          <a:ext cx="0" cy="0"/>
          <a:chOff x="0" y="0"/>
          <a:chExt cx="0" cy="0"/>
        </a:xfrm>
      </p:grpSpPr>
      <p:sp>
        <p:nvSpPr>
          <p:cNvPr id="10" name="Текст 9"/>
          <p:cNvSpPr>
            <a:spLocks noGrp="1"/>
          </p:cNvSpPr>
          <p:nvPr>
            <p:ph type="body" sz="quarter" idx="15"/>
          </p:nvPr>
        </p:nvSpPr>
        <p:spPr>
          <a:xfrm>
            <a:off x="560571" y="3619501"/>
            <a:ext cx="1909056" cy="2099100"/>
          </a:xfrm>
        </p:spPr>
        <p:txBody>
          <a:bodyPr/>
          <a:lstStyle>
            <a:lvl1pPr>
              <a:lnSpc>
                <a:spcPct val="100000"/>
              </a:lnSpc>
              <a:spcBef>
                <a:spcPts val="600"/>
              </a:spcBef>
              <a:spcAft>
                <a:spcPts val="0"/>
              </a:spcAft>
              <a:defRPr sz="1800"/>
            </a:lvl1pPr>
          </a:lstStyle>
          <a:p>
            <a:pPr lvl="0"/>
            <a:r>
              <a:rPr lang="en-US"/>
              <a:t>Edit Master text styles</a:t>
            </a:r>
          </a:p>
        </p:txBody>
      </p:sp>
      <p:sp>
        <p:nvSpPr>
          <p:cNvPr id="17" name="Текст 9"/>
          <p:cNvSpPr>
            <a:spLocks noGrp="1"/>
          </p:cNvSpPr>
          <p:nvPr>
            <p:ph type="body" sz="quarter" idx="23"/>
          </p:nvPr>
        </p:nvSpPr>
        <p:spPr>
          <a:xfrm>
            <a:off x="2851670" y="3619501"/>
            <a:ext cx="1898549" cy="2099100"/>
          </a:xfrm>
        </p:spPr>
        <p:txBody>
          <a:bodyPr/>
          <a:lstStyle>
            <a:lvl1pPr>
              <a:lnSpc>
                <a:spcPct val="100000"/>
              </a:lnSpc>
              <a:spcBef>
                <a:spcPts val="600"/>
              </a:spcBef>
              <a:spcAft>
                <a:spcPts val="0"/>
              </a:spcAft>
              <a:defRPr sz="1800"/>
            </a:lvl1pPr>
          </a:lstStyle>
          <a:p>
            <a:pPr lvl="0"/>
            <a:r>
              <a:rPr lang="en-US"/>
              <a:t>Edit Master text styles</a:t>
            </a:r>
          </a:p>
        </p:txBody>
      </p:sp>
      <p:sp>
        <p:nvSpPr>
          <p:cNvPr id="18" name="Текст 9"/>
          <p:cNvSpPr>
            <a:spLocks noGrp="1"/>
          </p:cNvSpPr>
          <p:nvPr>
            <p:ph type="body" sz="quarter" idx="24"/>
          </p:nvPr>
        </p:nvSpPr>
        <p:spPr>
          <a:xfrm>
            <a:off x="5142583" y="3619501"/>
            <a:ext cx="1907505" cy="2099100"/>
          </a:xfrm>
        </p:spPr>
        <p:txBody>
          <a:bodyPr/>
          <a:lstStyle>
            <a:lvl1pPr>
              <a:lnSpc>
                <a:spcPct val="100000"/>
              </a:lnSpc>
              <a:spcBef>
                <a:spcPts val="600"/>
              </a:spcBef>
              <a:spcAft>
                <a:spcPts val="0"/>
              </a:spcAft>
              <a:defRPr sz="1800"/>
            </a:lvl1pPr>
          </a:lstStyle>
          <a:p>
            <a:pPr lvl="0"/>
            <a:r>
              <a:rPr lang="en-US"/>
              <a:t>Edit Master text styles</a:t>
            </a:r>
          </a:p>
        </p:txBody>
      </p:sp>
      <p:sp>
        <p:nvSpPr>
          <p:cNvPr id="3" name="Объект 2"/>
          <p:cNvSpPr>
            <a:spLocks noGrp="1"/>
          </p:cNvSpPr>
          <p:nvPr>
            <p:ph sz="quarter" idx="26"/>
          </p:nvPr>
        </p:nvSpPr>
        <p:spPr>
          <a:xfrm>
            <a:off x="562346" y="1712119"/>
            <a:ext cx="1907505" cy="1907381"/>
          </a:xfrm>
        </p:spPr>
        <p:txBody>
          <a:bodyPr/>
          <a:lstStyle>
            <a:lvl1pPr>
              <a:defRPr sz="2200" baseline="0"/>
            </a:lvl1pPr>
          </a:lstStyle>
          <a:p>
            <a:pPr lvl="0"/>
            <a:r>
              <a:rPr lang="en-US"/>
              <a:t>Edit Master text styles</a:t>
            </a:r>
          </a:p>
        </p:txBody>
      </p:sp>
      <p:sp>
        <p:nvSpPr>
          <p:cNvPr id="22" name="Объект 2"/>
          <p:cNvSpPr>
            <a:spLocks noGrp="1"/>
          </p:cNvSpPr>
          <p:nvPr>
            <p:ph sz="quarter" idx="27"/>
          </p:nvPr>
        </p:nvSpPr>
        <p:spPr>
          <a:xfrm>
            <a:off x="2852464" y="1711722"/>
            <a:ext cx="1907505" cy="1907381"/>
          </a:xfrm>
        </p:spPr>
        <p:txBody>
          <a:bodyPr/>
          <a:lstStyle>
            <a:lvl1pPr>
              <a:defRPr sz="2200" baseline="0"/>
            </a:lvl1pPr>
          </a:lstStyle>
          <a:p>
            <a:pPr lvl="0"/>
            <a:r>
              <a:rPr lang="en-US"/>
              <a:t>Edit Master text styles</a:t>
            </a:r>
          </a:p>
        </p:txBody>
      </p:sp>
      <p:sp>
        <p:nvSpPr>
          <p:cNvPr id="26" name="Объект 2"/>
          <p:cNvSpPr>
            <a:spLocks noGrp="1"/>
          </p:cNvSpPr>
          <p:nvPr>
            <p:ph sz="quarter" idx="28"/>
          </p:nvPr>
        </p:nvSpPr>
        <p:spPr>
          <a:xfrm>
            <a:off x="5142583" y="1711325"/>
            <a:ext cx="1907505" cy="1907381"/>
          </a:xfrm>
        </p:spPr>
        <p:txBody>
          <a:bodyPr/>
          <a:lstStyle>
            <a:lvl1pPr>
              <a:defRPr sz="2200" baseline="0"/>
            </a:lvl1pPr>
          </a:lstStyle>
          <a:p>
            <a:pPr lvl="0"/>
            <a:r>
              <a:rPr lang="en-US"/>
              <a:t>Edit Master text styles</a:t>
            </a:r>
          </a:p>
        </p:txBody>
      </p:sp>
      <p:sp>
        <p:nvSpPr>
          <p:cNvPr id="15" name="Title 1"/>
          <p:cNvSpPr>
            <a:spLocks noGrp="1"/>
          </p:cNvSpPr>
          <p:nvPr>
            <p:ph type="title"/>
          </p:nvPr>
        </p:nvSpPr>
        <p:spPr>
          <a:xfrm>
            <a:off x="562806" y="376200"/>
            <a:ext cx="11066426" cy="954125"/>
          </a:xfrm>
          <a:prstGeom prst="rect">
            <a:avLst/>
          </a:prstGeom>
        </p:spPr>
        <p:txBody>
          <a:bodyPr lIns="0"/>
          <a:lstStyle>
            <a:lvl1pPr>
              <a:lnSpc>
                <a:spcPct val="80000"/>
              </a:lnSpc>
              <a:defRPr lang="en-US" sz="4000" b="1" i="0" baseline="0" dirty="0">
                <a:latin typeface="Arial Полужирный" charset="0"/>
                <a:ea typeface="Arial Полужирный" charset="0"/>
                <a:cs typeface="Arial Полужирный" charset="0"/>
              </a:defRPr>
            </a:lvl1pPr>
          </a:lstStyle>
          <a:p>
            <a:r>
              <a:rPr lang="en-US"/>
              <a:t>Click to edit Master title style</a:t>
            </a:r>
            <a:endParaRPr lang="en-US" dirty="0"/>
          </a:p>
        </p:txBody>
      </p:sp>
    </p:spTree>
    <p:extLst>
      <p:ext uri="{BB962C8B-B14F-4D97-AF65-F5344CB8AC3E}">
        <p14:creationId xmlns:p14="http://schemas.microsoft.com/office/powerpoint/2010/main" val="38437492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Фото и Заголовок">
    <p:spTree>
      <p:nvGrpSpPr>
        <p:cNvPr id="1" name=""/>
        <p:cNvGrpSpPr/>
        <p:nvPr/>
      </p:nvGrpSpPr>
      <p:grpSpPr>
        <a:xfrm>
          <a:off x="0" y="0"/>
          <a:ext cx="0" cy="0"/>
          <a:chOff x="0" y="0"/>
          <a:chExt cx="0" cy="0"/>
        </a:xfrm>
      </p:grpSpPr>
      <p:sp>
        <p:nvSpPr>
          <p:cNvPr id="5" name="Рисунок 4"/>
          <p:cNvSpPr>
            <a:spLocks noGrp="1"/>
          </p:cNvSpPr>
          <p:nvPr>
            <p:ph type="pic" sz="quarter" idx="16"/>
          </p:nvPr>
        </p:nvSpPr>
        <p:spPr>
          <a:xfrm>
            <a:off x="571537" y="1524000"/>
            <a:ext cx="11056864" cy="4579144"/>
          </a:xfrm>
        </p:spPr>
        <p:txBody>
          <a:bodyPr rtlCol="0">
            <a:noAutofit/>
          </a:bodyPr>
          <a:lstStyle/>
          <a:p>
            <a:pPr lvl="0"/>
            <a:r>
              <a:rPr lang="en-US" noProof="0"/>
              <a:t>Click icon to add picture</a:t>
            </a:r>
            <a:endParaRPr lang="ru-RU" noProof="0" dirty="0"/>
          </a:p>
        </p:txBody>
      </p:sp>
      <p:sp>
        <p:nvSpPr>
          <p:cNvPr id="11" name="Title 1"/>
          <p:cNvSpPr>
            <a:spLocks noGrp="1"/>
          </p:cNvSpPr>
          <p:nvPr>
            <p:ph type="title"/>
          </p:nvPr>
        </p:nvSpPr>
        <p:spPr>
          <a:xfrm>
            <a:off x="562806" y="376200"/>
            <a:ext cx="11066426" cy="954125"/>
          </a:xfrm>
          <a:prstGeom prst="rect">
            <a:avLst/>
          </a:prstGeom>
        </p:spPr>
        <p:txBody>
          <a:bodyPr lIns="0"/>
          <a:lstStyle>
            <a:lvl1pPr>
              <a:lnSpc>
                <a:spcPct val="80000"/>
              </a:lnSpc>
              <a:defRPr lang="en-US" sz="4000" b="1" i="0" baseline="0" dirty="0">
                <a:latin typeface="Arial Полужирный" charset="0"/>
                <a:ea typeface="Arial Полужирный" charset="0"/>
                <a:cs typeface="Arial Полужирный" charset="0"/>
              </a:defRPr>
            </a:lvl1pPr>
          </a:lstStyle>
          <a:p>
            <a:r>
              <a:rPr lang="en-US"/>
              <a:t>Click to edit Master title style</a:t>
            </a:r>
            <a:endParaRPr lang="en-US" dirty="0"/>
          </a:p>
        </p:txBody>
      </p:sp>
    </p:spTree>
    <p:extLst>
      <p:ext uri="{BB962C8B-B14F-4D97-AF65-F5344CB8AC3E}">
        <p14:creationId xmlns:p14="http://schemas.microsoft.com/office/powerpoint/2010/main" val="36461363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Команда">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4BB657A-1461-4999-A957-C412115A8859}"/>
              </a:ext>
            </a:extLst>
          </p:cNvPr>
          <p:cNvSpPr txBox="1">
            <a:spLocks/>
          </p:cNvSpPr>
          <p:nvPr userDrawn="1"/>
        </p:nvSpPr>
        <p:spPr>
          <a:xfrm>
            <a:off x="562769" y="376238"/>
            <a:ext cx="11066463" cy="954088"/>
          </a:xfrm>
          <a:prstGeom prst="rect">
            <a:avLst/>
          </a:prstGeom>
        </p:spPr>
        <p:txBody>
          <a:bodyPr lIns="0"/>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defTabSz="1827213" eaLnBrk="0" fontAlgn="base" hangingPunct="0">
              <a:spcBef>
                <a:spcPct val="0"/>
              </a:spcBef>
              <a:spcAft>
                <a:spcPct val="0"/>
              </a:spcAft>
              <a:defRPr sz="3600">
                <a:solidFill>
                  <a:schemeClr val="tx1"/>
                </a:solidFill>
                <a:latin typeface="Arial" panose="020B0604020202020204" pitchFamily="34" charset="0"/>
              </a:defRPr>
            </a:lvl6pPr>
            <a:lvl7pPr marL="2971800" indent="-228600" defTabSz="1827213" eaLnBrk="0" fontAlgn="base" hangingPunct="0">
              <a:spcBef>
                <a:spcPct val="0"/>
              </a:spcBef>
              <a:spcAft>
                <a:spcPct val="0"/>
              </a:spcAft>
              <a:defRPr sz="3600">
                <a:solidFill>
                  <a:schemeClr val="tx1"/>
                </a:solidFill>
                <a:latin typeface="Arial" panose="020B0604020202020204" pitchFamily="34" charset="0"/>
              </a:defRPr>
            </a:lvl7pPr>
            <a:lvl8pPr marL="3429000" indent="-228600" defTabSz="1827213" eaLnBrk="0" fontAlgn="base" hangingPunct="0">
              <a:spcBef>
                <a:spcPct val="0"/>
              </a:spcBef>
              <a:spcAft>
                <a:spcPct val="0"/>
              </a:spcAft>
              <a:defRPr sz="3600">
                <a:solidFill>
                  <a:schemeClr val="tx1"/>
                </a:solidFill>
                <a:latin typeface="Arial" panose="020B0604020202020204" pitchFamily="34" charset="0"/>
              </a:defRPr>
            </a:lvl8pPr>
            <a:lvl9pPr marL="3886200" indent="-228600" defTabSz="1827213"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lnSpc>
                <a:spcPct val="80000"/>
              </a:lnSpc>
            </a:pPr>
            <a:r>
              <a:rPr lang="ru-RU" altLang="ru-RU" sz="4000" b="1">
                <a:latin typeface="Arial Полужирный" panose="020B0704020202020204" pitchFamily="34" charset="0"/>
                <a:cs typeface="Arial Полужирный" panose="020B0704020202020204" pitchFamily="34" charset="0"/>
              </a:rPr>
              <a:t>Заголовок слайда на 1-2 строки</a:t>
            </a:r>
          </a:p>
        </p:txBody>
      </p:sp>
      <p:sp>
        <p:nvSpPr>
          <p:cNvPr id="9" name="Рисунок 8"/>
          <p:cNvSpPr>
            <a:spLocks noGrp="1"/>
          </p:cNvSpPr>
          <p:nvPr>
            <p:ph type="pic" sz="quarter" idx="14"/>
          </p:nvPr>
        </p:nvSpPr>
        <p:spPr>
          <a:xfrm>
            <a:off x="7240588" y="1520825"/>
            <a:ext cx="4388644" cy="4579144"/>
          </a:xfrm>
          <a:noFill/>
        </p:spPr>
        <p:txBody>
          <a:bodyPr rtlCol="0">
            <a:noAutofit/>
          </a:bodyPr>
          <a:lstStyle>
            <a:lvl1pPr marL="0" marR="0" indent="0" algn="ctr" defTabSz="914355" rtl="0" eaLnBrk="1" fontAlgn="auto" latinLnBrk="0" hangingPunct="1">
              <a:lnSpc>
                <a:spcPts val="3000"/>
              </a:lnSpc>
              <a:spcBef>
                <a:spcPts val="2000"/>
              </a:spcBef>
              <a:spcAft>
                <a:spcPts val="2000"/>
              </a:spcAft>
              <a:buClrTx/>
              <a:buSzTx/>
              <a:buFontTx/>
              <a:buNone/>
              <a:tabLst/>
              <a:defRPr b="0" i="0">
                <a:latin typeface="Arial Обычный" charset="0"/>
                <a:ea typeface="Arial Обычный" charset="0"/>
                <a:cs typeface="Arial Обычный" charset="0"/>
              </a:defRPr>
            </a:lvl1pPr>
          </a:lstStyle>
          <a:p>
            <a:pPr lvl="0"/>
            <a:r>
              <a:rPr lang="en-US" noProof="0"/>
              <a:t>Click icon to add picture</a:t>
            </a:r>
            <a:endParaRPr lang="ru-RU" noProof="0" dirty="0"/>
          </a:p>
        </p:txBody>
      </p:sp>
      <p:sp>
        <p:nvSpPr>
          <p:cNvPr id="8" name="Title 1"/>
          <p:cNvSpPr>
            <a:spLocks noGrp="1"/>
          </p:cNvSpPr>
          <p:nvPr>
            <p:ph type="title"/>
          </p:nvPr>
        </p:nvSpPr>
        <p:spPr>
          <a:xfrm>
            <a:off x="562806" y="1521222"/>
            <a:ext cx="6296435" cy="381794"/>
          </a:xfrm>
          <a:prstGeom prst="rect">
            <a:avLst/>
          </a:prstGeom>
        </p:spPr>
        <p:txBody>
          <a:bodyPr lIns="0"/>
          <a:lstStyle>
            <a:lvl1pPr>
              <a:lnSpc>
                <a:spcPct val="80000"/>
              </a:lnSpc>
              <a:defRPr lang="en-US" sz="3000" b="1" i="0" baseline="0" dirty="0">
                <a:latin typeface="Arial Полужирный" charset="0"/>
                <a:ea typeface="Arial Полужирный" charset="0"/>
                <a:cs typeface="Arial Полужирный" charset="0"/>
              </a:defRPr>
            </a:lvl1pPr>
          </a:lstStyle>
          <a:p>
            <a:r>
              <a:rPr lang="en-US"/>
              <a:t>Click to edit Master title style</a:t>
            </a:r>
            <a:endParaRPr lang="en-US" dirty="0"/>
          </a:p>
        </p:txBody>
      </p:sp>
      <p:sp>
        <p:nvSpPr>
          <p:cNvPr id="16" name="Content Placeholder 2"/>
          <p:cNvSpPr>
            <a:spLocks noGrp="1"/>
          </p:cNvSpPr>
          <p:nvPr>
            <p:ph idx="15"/>
          </p:nvPr>
        </p:nvSpPr>
        <p:spPr>
          <a:xfrm>
            <a:off x="562806" y="2094310"/>
            <a:ext cx="6296435" cy="190500"/>
          </a:xfrm>
        </p:spPr>
        <p:txBody>
          <a:bodyPr rtlCol="0" anchor="ctr">
            <a:noAutofit/>
          </a:bodyPr>
          <a:lstStyle>
            <a:lvl1pPr>
              <a:defRPr lang="ru-RU" sz="2000" b="1" dirty="0"/>
            </a:lvl1pPr>
            <a:lvl2pPr>
              <a:defRPr lang="ru-RU" dirty="0"/>
            </a:lvl2pPr>
            <a:lvl3pPr>
              <a:defRPr lang="ru-RU" dirty="0"/>
            </a:lvl3pPr>
            <a:lvl4pPr>
              <a:defRPr lang="ru-RU" dirty="0"/>
            </a:lvl4pPr>
          </a:lstStyle>
          <a:p>
            <a:pPr lvl="0"/>
            <a:r>
              <a:rPr lang="en-US"/>
              <a:t>Edit Master text styles</a:t>
            </a:r>
          </a:p>
        </p:txBody>
      </p:sp>
      <p:sp>
        <p:nvSpPr>
          <p:cNvPr id="17" name="Content Placeholder 2"/>
          <p:cNvSpPr>
            <a:spLocks noGrp="1"/>
          </p:cNvSpPr>
          <p:nvPr>
            <p:ph idx="1"/>
          </p:nvPr>
        </p:nvSpPr>
        <p:spPr>
          <a:xfrm>
            <a:off x="563153" y="2666802"/>
            <a:ext cx="6296435" cy="3433399"/>
          </a:xfrm>
        </p:spPr>
        <p:txBody>
          <a:bodyPr rtlCol="0">
            <a:noAutofit/>
          </a:bodyPr>
          <a:lstStyle>
            <a:lvl1pPr>
              <a:defRPr lang="ru-RU" sz="1800" dirty="0"/>
            </a:lvl1pPr>
            <a:lvl2pPr>
              <a:defRPr lang="ru-RU" sz="1600" dirty="0"/>
            </a:lvl2pPr>
            <a:lvl3pPr>
              <a:defRPr lang="ru-RU" sz="1400" dirty="0"/>
            </a:lvl3pPr>
            <a:lvl4pPr>
              <a:defRPr lang="ru-RU" sz="1200" dirty="0" smtClean="0"/>
            </a:lvl4pPr>
            <a:lvl5pPr>
              <a:defRPr lang="ru-RU" sz="1800" dirty="0" smtClean="0"/>
            </a:lvl5pPr>
          </a:lstStyle>
          <a:p>
            <a:pPr lvl="0"/>
            <a:r>
              <a:rPr lang="ru-RU" dirty="0"/>
              <a:t>Образец текста</a:t>
            </a:r>
          </a:p>
          <a:p>
            <a:pPr lvl="1"/>
            <a:r>
              <a:rPr lang="ru-RU" dirty="0"/>
              <a:t>Уровень 1</a:t>
            </a:r>
          </a:p>
          <a:p>
            <a:pPr lvl="2"/>
            <a:r>
              <a:rPr lang="ru-RU" dirty="0"/>
              <a:t>Уровень 2</a:t>
            </a:r>
          </a:p>
          <a:p>
            <a:pPr lvl="3"/>
            <a:r>
              <a:rPr lang="ru-RU" dirty="0"/>
              <a:t>Уровень 3</a:t>
            </a:r>
          </a:p>
          <a:p>
            <a:pPr lvl="4"/>
            <a:r>
              <a:rPr lang="ru-RU" dirty="0"/>
              <a:t>Важная мысль</a:t>
            </a:r>
          </a:p>
        </p:txBody>
      </p:sp>
    </p:spTree>
    <p:extLst>
      <p:ext uri="{BB962C8B-B14F-4D97-AF65-F5344CB8AC3E}">
        <p14:creationId xmlns:p14="http://schemas.microsoft.com/office/powerpoint/2010/main" val="29698066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Завершающий слайд">
    <p:spTree>
      <p:nvGrpSpPr>
        <p:cNvPr id="1" name=""/>
        <p:cNvGrpSpPr/>
        <p:nvPr/>
      </p:nvGrpSpPr>
      <p:grpSpPr>
        <a:xfrm>
          <a:off x="0" y="0"/>
          <a:ext cx="0" cy="0"/>
          <a:chOff x="0" y="0"/>
          <a:chExt cx="0" cy="0"/>
        </a:xfrm>
      </p:grpSpPr>
      <p:sp>
        <p:nvSpPr>
          <p:cNvPr id="3" name="Прямоугольник 5">
            <a:extLst>
              <a:ext uri="{FF2B5EF4-FFF2-40B4-BE49-F238E27FC236}">
                <a16:creationId xmlns:a16="http://schemas.microsoft.com/office/drawing/2014/main" id="{67CFAB06-6CC0-4E4F-8E36-DF7744DE004F}"/>
              </a:ext>
            </a:extLst>
          </p:cNvPr>
          <p:cNvSpPr>
            <a:spLocks noChangeArrowheads="1"/>
          </p:cNvSpPr>
          <p:nvPr userDrawn="1"/>
        </p:nvSpPr>
        <p:spPr bwMode="auto">
          <a:xfrm>
            <a:off x="958850" y="1582737"/>
            <a:ext cx="6448753" cy="769441"/>
          </a:xfrm>
          <a:prstGeom prst="rect">
            <a:avLst/>
          </a:prstGeom>
          <a:noFill/>
          <a:ln w="9525">
            <a:noFill/>
            <a:miter lim="800000"/>
            <a:headEnd/>
            <a:tailEnd/>
          </a:ln>
        </p:spPr>
        <p:txBody>
          <a:bodyPr wrap="none">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defTabSz="1827213" eaLnBrk="0" fontAlgn="base" hangingPunct="0">
              <a:spcBef>
                <a:spcPct val="0"/>
              </a:spcBef>
              <a:spcAft>
                <a:spcPct val="0"/>
              </a:spcAft>
              <a:defRPr sz="3600">
                <a:solidFill>
                  <a:schemeClr val="tx1"/>
                </a:solidFill>
                <a:latin typeface="Arial" panose="020B0604020202020204" pitchFamily="34" charset="0"/>
              </a:defRPr>
            </a:lvl6pPr>
            <a:lvl7pPr marL="2971800" indent="-228600" defTabSz="1827213" eaLnBrk="0" fontAlgn="base" hangingPunct="0">
              <a:spcBef>
                <a:spcPct val="0"/>
              </a:spcBef>
              <a:spcAft>
                <a:spcPct val="0"/>
              </a:spcAft>
              <a:defRPr sz="3600">
                <a:solidFill>
                  <a:schemeClr val="tx1"/>
                </a:solidFill>
                <a:latin typeface="Arial" panose="020B0604020202020204" pitchFamily="34" charset="0"/>
              </a:defRPr>
            </a:lvl7pPr>
            <a:lvl8pPr marL="3429000" indent="-228600" defTabSz="1827213" eaLnBrk="0" fontAlgn="base" hangingPunct="0">
              <a:spcBef>
                <a:spcPct val="0"/>
              </a:spcBef>
              <a:spcAft>
                <a:spcPct val="0"/>
              </a:spcAft>
              <a:defRPr sz="3600">
                <a:solidFill>
                  <a:schemeClr val="tx1"/>
                </a:solidFill>
                <a:latin typeface="Arial" panose="020B0604020202020204" pitchFamily="34" charset="0"/>
              </a:defRPr>
            </a:lvl8pPr>
            <a:lvl9pPr marL="3886200" indent="-228600" defTabSz="1827213"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r>
              <a:rPr lang="ru-RU" altLang="ru-RU" sz="4400" b="1">
                <a:latin typeface="Arial Полужирный" panose="020B0704020202020204" pitchFamily="34" charset="0"/>
                <a:cs typeface="Arial Полужирный" panose="020B0704020202020204" pitchFamily="34" charset="0"/>
              </a:rPr>
              <a:t>Спасибо за внимание!</a:t>
            </a:r>
            <a:endParaRPr lang="en-US" altLang="ru-RU" sz="4400" b="1">
              <a:latin typeface="Arial Полужирный" panose="020B0704020202020204" pitchFamily="34" charset="0"/>
              <a:cs typeface="Arial Полужирный" panose="020B0704020202020204" pitchFamily="34" charset="0"/>
            </a:endParaRPr>
          </a:p>
        </p:txBody>
      </p:sp>
      <p:pic>
        <p:nvPicPr>
          <p:cNvPr id="4" name="Picture 7">
            <a:extLst>
              <a:ext uri="{FF2B5EF4-FFF2-40B4-BE49-F238E27FC236}">
                <a16:creationId xmlns:a16="http://schemas.microsoft.com/office/drawing/2014/main" id="{A5F7762E-9DBC-4857-ADD5-4D86DCEA586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94144" y="577850"/>
            <a:ext cx="1265238" cy="347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8">
            <a:extLst>
              <a:ext uri="{FF2B5EF4-FFF2-40B4-BE49-F238E27FC236}">
                <a16:creationId xmlns:a16="http://schemas.microsoft.com/office/drawing/2014/main" id="{5F181FD6-186E-494C-B756-B3425249B8A4}"/>
              </a:ext>
            </a:extLst>
          </p:cNvPr>
          <p:cNvSpPr/>
          <p:nvPr userDrawn="1"/>
        </p:nvSpPr>
        <p:spPr>
          <a:xfrm>
            <a:off x="0" y="2829719"/>
            <a:ext cx="9144000" cy="53975"/>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43" eaLnBrk="1" fontAlgn="auto" hangingPunct="1">
              <a:spcBef>
                <a:spcPts val="0"/>
              </a:spcBef>
              <a:spcAft>
                <a:spcPts val="0"/>
              </a:spcAft>
              <a:defRPr/>
            </a:pPr>
            <a:endParaRPr lang="ru-RU" dirty="0" err="1">
              <a:solidFill>
                <a:schemeClr val="tx1"/>
              </a:solidFill>
            </a:endParaRPr>
          </a:p>
        </p:txBody>
      </p:sp>
      <p:sp>
        <p:nvSpPr>
          <p:cNvPr id="6" name="Rectangle 9">
            <a:extLst>
              <a:ext uri="{FF2B5EF4-FFF2-40B4-BE49-F238E27FC236}">
                <a16:creationId xmlns:a16="http://schemas.microsoft.com/office/drawing/2014/main" id="{F2A2DCEF-F058-4A26-A33D-653C460D9EC6}"/>
              </a:ext>
            </a:extLst>
          </p:cNvPr>
          <p:cNvSpPr/>
          <p:nvPr userDrawn="1"/>
        </p:nvSpPr>
        <p:spPr>
          <a:xfrm>
            <a:off x="372269" y="6134894"/>
            <a:ext cx="11447463" cy="572294"/>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43" eaLnBrk="1" fontAlgn="auto" hangingPunct="1">
              <a:spcBef>
                <a:spcPts val="0"/>
              </a:spcBef>
              <a:spcAft>
                <a:spcPts val="0"/>
              </a:spcAft>
              <a:defRPr/>
            </a:pPr>
            <a:endParaRPr lang="ru-RU" dirty="0" err="1">
              <a:solidFill>
                <a:schemeClr val="tx1"/>
              </a:solidFill>
            </a:endParaRPr>
          </a:p>
        </p:txBody>
      </p:sp>
      <p:sp>
        <p:nvSpPr>
          <p:cNvPr id="7" name="Текст 9"/>
          <p:cNvSpPr>
            <a:spLocks noGrp="1"/>
          </p:cNvSpPr>
          <p:nvPr>
            <p:ph type="body" sz="quarter" idx="27"/>
          </p:nvPr>
        </p:nvSpPr>
        <p:spPr>
          <a:xfrm>
            <a:off x="935941" y="3258344"/>
            <a:ext cx="3824178" cy="377831"/>
          </a:xfrm>
        </p:spPr>
        <p:txBody>
          <a:bodyPr lIns="12700" tIns="0" bIns="0"/>
          <a:lstStyle>
            <a:lvl1pPr>
              <a:spcBef>
                <a:spcPts val="1500"/>
              </a:spcBef>
              <a:spcAft>
                <a:spcPts val="0"/>
              </a:spcAft>
              <a:defRPr sz="2700" b="0" i="0">
                <a:latin typeface="Arial Обычный" charset="0"/>
                <a:ea typeface="Arial Обычный" charset="0"/>
                <a:cs typeface="Arial Обычный" charset="0"/>
              </a:defRPr>
            </a:lvl1pPr>
          </a:lstStyle>
          <a:p>
            <a:pPr lvl="0"/>
            <a:r>
              <a:rPr lang="en-US"/>
              <a:t>Edit Master text styles</a:t>
            </a:r>
          </a:p>
        </p:txBody>
      </p:sp>
    </p:spTree>
    <p:extLst>
      <p:ext uri="{BB962C8B-B14F-4D97-AF65-F5344CB8AC3E}">
        <p14:creationId xmlns:p14="http://schemas.microsoft.com/office/powerpoint/2010/main" val="23200375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Завершающий слайд - 1 спикер">
    <p:spTree>
      <p:nvGrpSpPr>
        <p:cNvPr id="1" name=""/>
        <p:cNvGrpSpPr/>
        <p:nvPr/>
      </p:nvGrpSpPr>
      <p:grpSpPr>
        <a:xfrm>
          <a:off x="0" y="0"/>
          <a:ext cx="0" cy="0"/>
          <a:chOff x="0" y="0"/>
          <a:chExt cx="0" cy="0"/>
        </a:xfrm>
      </p:grpSpPr>
      <p:sp>
        <p:nvSpPr>
          <p:cNvPr id="5" name="Прямоугольник 5">
            <a:extLst>
              <a:ext uri="{FF2B5EF4-FFF2-40B4-BE49-F238E27FC236}">
                <a16:creationId xmlns:a16="http://schemas.microsoft.com/office/drawing/2014/main" id="{FCBF7789-6422-476B-AC22-5815665F7C34}"/>
              </a:ext>
            </a:extLst>
          </p:cNvPr>
          <p:cNvSpPr>
            <a:spLocks noChangeArrowheads="1"/>
          </p:cNvSpPr>
          <p:nvPr userDrawn="1"/>
        </p:nvSpPr>
        <p:spPr bwMode="auto">
          <a:xfrm>
            <a:off x="958850" y="1582737"/>
            <a:ext cx="6448753" cy="769441"/>
          </a:xfrm>
          <a:prstGeom prst="rect">
            <a:avLst/>
          </a:prstGeom>
          <a:noFill/>
          <a:ln w="9525">
            <a:noFill/>
            <a:miter lim="800000"/>
            <a:headEnd/>
            <a:tailEnd/>
          </a:ln>
        </p:spPr>
        <p:txBody>
          <a:bodyPr wrap="none">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defTabSz="1827213" eaLnBrk="0" fontAlgn="base" hangingPunct="0">
              <a:spcBef>
                <a:spcPct val="0"/>
              </a:spcBef>
              <a:spcAft>
                <a:spcPct val="0"/>
              </a:spcAft>
              <a:defRPr sz="3600">
                <a:solidFill>
                  <a:schemeClr val="tx1"/>
                </a:solidFill>
                <a:latin typeface="Arial" panose="020B0604020202020204" pitchFamily="34" charset="0"/>
              </a:defRPr>
            </a:lvl6pPr>
            <a:lvl7pPr marL="2971800" indent="-228600" defTabSz="1827213" eaLnBrk="0" fontAlgn="base" hangingPunct="0">
              <a:spcBef>
                <a:spcPct val="0"/>
              </a:spcBef>
              <a:spcAft>
                <a:spcPct val="0"/>
              </a:spcAft>
              <a:defRPr sz="3600">
                <a:solidFill>
                  <a:schemeClr val="tx1"/>
                </a:solidFill>
                <a:latin typeface="Arial" panose="020B0604020202020204" pitchFamily="34" charset="0"/>
              </a:defRPr>
            </a:lvl7pPr>
            <a:lvl8pPr marL="3429000" indent="-228600" defTabSz="1827213" eaLnBrk="0" fontAlgn="base" hangingPunct="0">
              <a:spcBef>
                <a:spcPct val="0"/>
              </a:spcBef>
              <a:spcAft>
                <a:spcPct val="0"/>
              </a:spcAft>
              <a:defRPr sz="3600">
                <a:solidFill>
                  <a:schemeClr val="tx1"/>
                </a:solidFill>
                <a:latin typeface="Arial" panose="020B0604020202020204" pitchFamily="34" charset="0"/>
              </a:defRPr>
            </a:lvl8pPr>
            <a:lvl9pPr marL="3886200" indent="-228600" defTabSz="1827213"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r>
              <a:rPr lang="ru-RU" altLang="ru-RU" sz="4400" b="1">
                <a:latin typeface="Arial Полужирный" panose="020B0704020202020204" pitchFamily="34" charset="0"/>
                <a:cs typeface="Arial Полужирный" panose="020B0704020202020204" pitchFamily="34" charset="0"/>
              </a:rPr>
              <a:t>Спасибо за внимание!</a:t>
            </a:r>
            <a:endParaRPr lang="en-US" altLang="ru-RU" sz="4400" b="1">
              <a:latin typeface="Arial Полужирный" panose="020B0704020202020204" pitchFamily="34" charset="0"/>
              <a:cs typeface="Arial Полужирный" panose="020B0704020202020204" pitchFamily="34" charset="0"/>
            </a:endParaRPr>
          </a:p>
        </p:txBody>
      </p:sp>
      <p:pic>
        <p:nvPicPr>
          <p:cNvPr id="6" name="Picture 7">
            <a:extLst>
              <a:ext uri="{FF2B5EF4-FFF2-40B4-BE49-F238E27FC236}">
                <a16:creationId xmlns:a16="http://schemas.microsoft.com/office/drawing/2014/main" id="{8DC672F5-3369-42FB-9D30-A3AE284BC45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68375" y="4568032"/>
            <a:ext cx="268288" cy="270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a:extLst>
              <a:ext uri="{FF2B5EF4-FFF2-40B4-BE49-F238E27FC236}">
                <a16:creationId xmlns:a16="http://schemas.microsoft.com/office/drawing/2014/main" id="{2BDD0C74-B3CD-46F2-83D3-020E3F8E670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46150" y="4026694"/>
            <a:ext cx="283369"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a:extLst>
              <a:ext uri="{FF2B5EF4-FFF2-40B4-BE49-F238E27FC236}">
                <a16:creationId xmlns:a16="http://schemas.microsoft.com/office/drawing/2014/main" id="{4843F4EE-37C9-488A-BD92-CF77FCCE9159}"/>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294144" y="577850"/>
            <a:ext cx="1265238" cy="347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0">
            <a:extLst>
              <a:ext uri="{FF2B5EF4-FFF2-40B4-BE49-F238E27FC236}">
                <a16:creationId xmlns:a16="http://schemas.microsoft.com/office/drawing/2014/main" id="{66AB8F34-D890-46A0-AF3D-C6587CF6BFA0}"/>
              </a:ext>
            </a:extLst>
          </p:cNvPr>
          <p:cNvSpPr/>
          <p:nvPr userDrawn="1"/>
        </p:nvSpPr>
        <p:spPr>
          <a:xfrm>
            <a:off x="0" y="2829719"/>
            <a:ext cx="9144000" cy="53975"/>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43" eaLnBrk="1" fontAlgn="auto" hangingPunct="1">
              <a:spcBef>
                <a:spcPts val="0"/>
              </a:spcBef>
              <a:spcAft>
                <a:spcPts val="0"/>
              </a:spcAft>
              <a:defRPr/>
            </a:pPr>
            <a:endParaRPr lang="ru-RU" dirty="0" err="1">
              <a:solidFill>
                <a:schemeClr val="tx1"/>
              </a:solidFill>
            </a:endParaRPr>
          </a:p>
        </p:txBody>
      </p:sp>
      <p:sp>
        <p:nvSpPr>
          <p:cNvPr id="10" name="Rectangle 11">
            <a:extLst>
              <a:ext uri="{FF2B5EF4-FFF2-40B4-BE49-F238E27FC236}">
                <a16:creationId xmlns:a16="http://schemas.microsoft.com/office/drawing/2014/main" id="{7E0EEB68-2344-49D1-8A96-157986830CEB}"/>
              </a:ext>
            </a:extLst>
          </p:cNvPr>
          <p:cNvSpPr/>
          <p:nvPr userDrawn="1"/>
        </p:nvSpPr>
        <p:spPr>
          <a:xfrm>
            <a:off x="372269" y="6134894"/>
            <a:ext cx="11447463" cy="572294"/>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43" eaLnBrk="1" fontAlgn="auto" hangingPunct="1">
              <a:spcBef>
                <a:spcPts val="0"/>
              </a:spcBef>
              <a:spcAft>
                <a:spcPts val="0"/>
              </a:spcAft>
              <a:defRPr/>
            </a:pPr>
            <a:endParaRPr lang="ru-RU" dirty="0" err="1">
              <a:solidFill>
                <a:schemeClr val="tx1"/>
              </a:solidFill>
            </a:endParaRPr>
          </a:p>
        </p:txBody>
      </p:sp>
      <p:sp>
        <p:nvSpPr>
          <p:cNvPr id="29" name="Текст 9"/>
          <p:cNvSpPr>
            <a:spLocks noGrp="1"/>
          </p:cNvSpPr>
          <p:nvPr>
            <p:ph type="body" sz="quarter" idx="27"/>
          </p:nvPr>
        </p:nvSpPr>
        <p:spPr>
          <a:xfrm>
            <a:off x="935941" y="3258344"/>
            <a:ext cx="3824178" cy="377831"/>
          </a:xfrm>
        </p:spPr>
        <p:txBody>
          <a:bodyPr lIns="12700" tIns="0" bIns="0"/>
          <a:lstStyle>
            <a:lvl1pPr>
              <a:spcBef>
                <a:spcPts val="1500"/>
              </a:spcBef>
              <a:spcAft>
                <a:spcPts val="0"/>
              </a:spcAft>
              <a:defRPr sz="2700" b="0" i="0">
                <a:latin typeface="Arial Обычный" charset="0"/>
                <a:ea typeface="Arial Обычный" charset="0"/>
                <a:cs typeface="Arial Обычный" charset="0"/>
              </a:defRPr>
            </a:lvl1pPr>
          </a:lstStyle>
          <a:p>
            <a:pPr lvl="0"/>
            <a:r>
              <a:rPr lang="en-US"/>
              <a:t>Edit Master text styles</a:t>
            </a:r>
          </a:p>
        </p:txBody>
      </p:sp>
      <p:sp>
        <p:nvSpPr>
          <p:cNvPr id="30" name="Текст 9"/>
          <p:cNvSpPr>
            <a:spLocks noGrp="1"/>
          </p:cNvSpPr>
          <p:nvPr>
            <p:ph type="body" sz="quarter" idx="28"/>
          </p:nvPr>
        </p:nvSpPr>
        <p:spPr>
          <a:xfrm>
            <a:off x="1507125" y="3953720"/>
            <a:ext cx="3252995" cy="377831"/>
          </a:xfrm>
        </p:spPr>
        <p:txBody>
          <a:bodyPr lIns="12700" tIns="0" bIns="0"/>
          <a:lstStyle>
            <a:lvl1pPr>
              <a:spcBef>
                <a:spcPts val="1500"/>
              </a:spcBef>
              <a:spcAft>
                <a:spcPts val="0"/>
              </a:spcAft>
              <a:defRPr sz="2000" b="0" i="0">
                <a:latin typeface="Arial Обычный" charset="0"/>
                <a:ea typeface="Arial Обычный" charset="0"/>
                <a:cs typeface="Arial Обычный" charset="0"/>
              </a:defRPr>
            </a:lvl1pPr>
          </a:lstStyle>
          <a:p>
            <a:pPr lvl="0"/>
            <a:r>
              <a:rPr lang="en-US"/>
              <a:t>Edit Master text styles</a:t>
            </a:r>
          </a:p>
        </p:txBody>
      </p:sp>
      <p:sp>
        <p:nvSpPr>
          <p:cNvPr id="31" name="Текст 9"/>
          <p:cNvSpPr>
            <a:spLocks noGrp="1"/>
          </p:cNvSpPr>
          <p:nvPr>
            <p:ph type="body" sz="quarter" idx="29"/>
          </p:nvPr>
        </p:nvSpPr>
        <p:spPr>
          <a:xfrm>
            <a:off x="1507125" y="4531243"/>
            <a:ext cx="3252995" cy="377831"/>
          </a:xfrm>
        </p:spPr>
        <p:txBody>
          <a:bodyPr lIns="12700" tIns="0" bIns="0"/>
          <a:lstStyle>
            <a:lvl1pPr>
              <a:spcBef>
                <a:spcPts val="1500"/>
              </a:spcBef>
              <a:spcAft>
                <a:spcPts val="0"/>
              </a:spcAft>
              <a:defRPr sz="2000" b="0" i="0">
                <a:latin typeface="Arial Обычный" charset="0"/>
                <a:ea typeface="Arial Обычный" charset="0"/>
                <a:cs typeface="Arial Обычный" charset="0"/>
              </a:defRPr>
            </a:lvl1pPr>
          </a:lstStyle>
          <a:p>
            <a:pPr lvl="0"/>
            <a:r>
              <a:rPr lang="en-US"/>
              <a:t>Edit Master text styles</a:t>
            </a:r>
          </a:p>
        </p:txBody>
      </p:sp>
    </p:spTree>
    <p:extLst>
      <p:ext uri="{BB962C8B-B14F-4D97-AF65-F5344CB8AC3E}">
        <p14:creationId xmlns:p14="http://schemas.microsoft.com/office/powerpoint/2010/main" val="32783008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Завершающий слайд - 2 спикера">
    <p:spTree>
      <p:nvGrpSpPr>
        <p:cNvPr id="1" name=""/>
        <p:cNvGrpSpPr/>
        <p:nvPr/>
      </p:nvGrpSpPr>
      <p:grpSpPr>
        <a:xfrm>
          <a:off x="0" y="0"/>
          <a:ext cx="0" cy="0"/>
          <a:chOff x="0" y="0"/>
          <a:chExt cx="0" cy="0"/>
        </a:xfrm>
      </p:grpSpPr>
      <p:sp>
        <p:nvSpPr>
          <p:cNvPr id="8" name="Прямоугольник 5">
            <a:extLst>
              <a:ext uri="{FF2B5EF4-FFF2-40B4-BE49-F238E27FC236}">
                <a16:creationId xmlns:a16="http://schemas.microsoft.com/office/drawing/2014/main" id="{991B0F67-D777-44F8-B2E0-0DF182B13A15}"/>
              </a:ext>
            </a:extLst>
          </p:cNvPr>
          <p:cNvSpPr>
            <a:spLocks noChangeArrowheads="1"/>
          </p:cNvSpPr>
          <p:nvPr userDrawn="1"/>
        </p:nvSpPr>
        <p:spPr bwMode="auto">
          <a:xfrm>
            <a:off x="958850" y="1582737"/>
            <a:ext cx="6448753" cy="769441"/>
          </a:xfrm>
          <a:prstGeom prst="rect">
            <a:avLst/>
          </a:prstGeom>
          <a:noFill/>
          <a:ln w="9525">
            <a:noFill/>
            <a:miter lim="800000"/>
            <a:headEnd/>
            <a:tailEnd/>
          </a:ln>
        </p:spPr>
        <p:txBody>
          <a:bodyPr wrap="none">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defTabSz="1827213" eaLnBrk="0" fontAlgn="base" hangingPunct="0">
              <a:spcBef>
                <a:spcPct val="0"/>
              </a:spcBef>
              <a:spcAft>
                <a:spcPct val="0"/>
              </a:spcAft>
              <a:defRPr sz="3600">
                <a:solidFill>
                  <a:schemeClr val="tx1"/>
                </a:solidFill>
                <a:latin typeface="Arial" panose="020B0604020202020204" pitchFamily="34" charset="0"/>
              </a:defRPr>
            </a:lvl6pPr>
            <a:lvl7pPr marL="2971800" indent="-228600" defTabSz="1827213" eaLnBrk="0" fontAlgn="base" hangingPunct="0">
              <a:spcBef>
                <a:spcPct val="0"/>
              </a:spcBef>
              <a:spcAft>
                <a:spcPct val="0"/>
              </a:spcAft>
              <a:defRPr sz="3600">
                <a:solidFill>
                  <a:schemeClr val="tx1"/>
                </a:solidFill>
                <a:latin typeface="Arial" panose="020B0604020202020204" pitchFamily="34" charset="0"/>
              </a:defRPr>
            </a:lvl7pPr>
            <a:lvl8pPr marL="3429000" indent="-228600" defTabSz="1827213" eaLnBrk="0" fontAlgn="base" hangingPunct="0">
              <a:spcBef>
                <a:spcPct val="0"/>
              </a:spcBef>
              <a:spcAft>
                <a:spcPct val="0"/>
              </a:spcAft>
              <a:defRPr sz="3600">
                <a:solidFill>
                  <a:schemeClr val="tx1"/>
                </a:solidFill>
                <a:latin typeface="Arial" panose="020B0604020202020204" pitchFamily="34" charset="0"/>
              </a:defRPr>
            </a:lvl8pPr>
            <a:lvl9pPr marL="3886200" indent="-228600" defTabSz="1827213"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r>
              <a:rPr lang="ru-RU" altLang="ru-RU" sz="4400" b="1">
                <a:latin typeface="Arial Полужирный" panose="020B0704020202020204" pitchFamily="34" charset="0"/>
                <a:cs typeface="Arial Полужирный" panose="020B0704020202020204" pitchFamily="34" charset="0"/>
              </a:rPr>
              <a:t>Спасибо за внимание!</a:t>
            </a:r>
            <a:endParaRPr lang="en-US" altLang="ru-RU" sz="4400" b="1">
              <a:latin typeface="Arial Полужирный" panose="020B0704020202020204" pitchFamily="34" charset="0"/>
              <a:cs typeface="Arial Полужирный" panose="020B0704020202020204" pitchFamily="34" charset="0"/>
            </a:endParaRPr>
          </a:p>
        </p:txBody>
      </p:sp>
      <p:pic>
        <p:nvPicPr>
          <p:cNvPr id="9" name="Picture 7">
            <a:extLst>
              <a:ext uri="{FF2B5EF4-FFF2-40B4-BE49-F238E27FC236}">
                <a16:creationId xmlns:a16="http://schemas.microsoft.com/office/drawing/2014/main" id="{1E8EF264-99B9-49A6-A9E6-B3734F8611C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68375" y="4568032"/>
            <a:ext cx="268288" cy="270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a:extLst>
              <a:ext uri="{FF2B5EF4-FFF2-40B4-BE49-F238E27FC236}">
                <a16:creationId xmlns:a16="http://schemas.microsoft.com/office/drawing/2014/main" id="{E15C9271-F117-459A-B3CF-D1EA1F9DD13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46150" y="4026694"/>
            <a:ext cx="283369"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a:extLst>
              <a:ext uri="{FF2B5EF4-FFF2-40B4-BE49-F238E27FC236}">
                <a16:creationId xmlns:a16="http://schemas.microsoft.com/office/drawing/2014/main" id="{27431418-97C9-4034-85FA-0E4D426BC4B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294144" y="577850"/>
            <a:ext cx="1265238" cy="347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0">
            <a:extLst>
              <a:ext uri="{FF2B5EF4-FFF2-40B4-BE49-F238E27FC236}">
                <a16:creationId xmlns:a16="http://schemas.microsoft.com/office/drawing/2014/main" id="{274B4106-D9EB-4D28-833B-6E2CD22E3E97}"/>
              </a:ext>
            </a:extLst>
          </p:cNvPr>
          <p:cNvSpPr/>
          <p:nvPr userDrawn="1"/>
        </p:nvSpPr>
        <p:spPr>
          <a:xfrm>
            <a:off x="0" y="2829719"/>
            <a:ext cx="9144000" cy="53975"/>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43" eaLnBrk="1" fontAlgn="auto" hangingPunct="1">
              <a:spcBef>
                <a:spcPts val="0"/>
              </a:spcBef>
              <a:spcAft>
                <a:spcPts val="0"/>
              </a:spcAft>
              <a:defRPr/>
            </a:pPr>
            <a:endParaRPr lang="ru-RU" dirty="0" err="1">
              <a:solidFill>
                <a:schemeClr val="tx1"/>
              </a:solidFill>
            </a:endParaRPr>
          </a:p>
        </p:txBody>
      </p:sp>
      <p:pic>
        <p:nvPicPr>
          <p:cNvPr id="13" name="Picture 11">
            <a:extLst>
              <a:ext uri="{FF2B5EF4-FFF2-40B4-BE49-F238E27FC236}">
                <a16:creationId xmlns:a16="http://schemas.microsoft.com/office/drawing/2014/main" id="{367B8BA0-49F5-4FD0-BAE9-D82144684232}"/>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87950" y="4568032"/>
            <a:ext cx="268288" cy="270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2">
            <a:extLst>
              <a:ext uri="{FF2B5EF4-FFF2-40B4-BE49-F238E27FC236}">
                <a16:creationId xmlns:a16="http://schemas.microsoft.com/office/drawing/2014/main" id="{5863B7F1-BEFC-4FE7-9E4E-23470FD2A012}"/>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165725" y="4026694"/>
            <a:ext cx="283369"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3">
            <a:extLst>
              <a:ext uri="{FF2B5EF4-FFF2-40B4-BE49-F238E27FC236}">
                <a16:creationId xmlns:a16="http://schemas.microsoft.com/office/drawing/2014/main" id="{8B18C720-E9C1-4A85-9F8C-620FFEB7C208}"/>
              </a:ext>
            </a:extLst>
          </p:cNvPr>
          <p:cNvSpPr/>
          <p:nvPr userDrawn="1"/>
        </p:nvSpPr>
        <p:spPr>
          <a:xfrm>
            <a:off x="372269" y="6134894"/>
            <a:ext cx="11447463" cy="572294"/>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43" eaLnBrk="1" fontAlgn="auto" hangingPunct="1">
              <a:spcBef>
                <a:spcPts val="0"/>
              </a:spcBef>
              <a:spcAft>
                <a:spcPts val="0"/>
              </a:spcAft>
              <a:defRPr/>
            </a:pPr>
            <a:endParaRPr lang="ru-RU" dirty="0" err="1">
              <a:solidFill>
                <a:schemeClr val="tx1"/>
              </a:solidFill>
            </a:endParaRPr>
          </a:p>
        </p:txBody>
      </p:sp>
      <p:sp>
        <p:nvSpPr>
          <p:cNvPr id="18" name="Текст 9"/>
          <p:cNvSpPr>
            <a:spLocks noGrp="1"/>
          </p:cNvSpPr>
          <p:nvPr>
            <p:ph type="body" sz="quarter" idx="27"/>
          </p:nvPr>
        </p:nvSpPr>
        <p:spPr>
          <a:xfrm>
            <a:off x="935941" y="3258344"/>
            <a:ext cx="3824178" cy="377831"/>
          </a:xfrm>
        </p:spPr>
        <p:txBody>
          <a:bodyPr lIns="12700" tIns="0" bIns="0"/>
          <a:lstStyle>
            <a:lvl1pPr>
              <a:spcBef>
                <a:spcPts val="1500"/>
              </a:spcBef>
              <a:spcAft>
                <a:spcPts val="0"/>
              </a:spcAft>
              <a:defRPr sz="2700" b="0" i="0">
                <a:latin typeface="Arial Обычный" charset="0"/>
                <a:ea typeface="Arial Обычный" charset="0"/>
                <a:cs typeface="Arial Обычный" charset="0"/>
              </a:defRPr>
            </a:lvl1pPr>
          </a:lstStyle>
          <a:p>
            <a:pPr lvl="0"/>
            <a:r>
              <a:rPr lang="en-US"/>
              <a:t>Edit Master text styles</a:t>
            </a:r>
          </a:p>
        </p:txBody>
      </p:sp>
      <p:sp>
        <p:nvSpPr>
          <p:cNvPr id="19" name="Текст 9"/>
          <p:cNvSpPr>
            <a:spLocks noGrp="1"/>
          </p:cNvSpPr>
          <p:nvPr>
            <p:ph type="body" sz="quarter" idx="28"/>
          </p:nvPr>
        </p:nvSpPr>
        <p:spPr>
          <a:xfrm>
            <a:off x="1507125" y="3953720"/>
            <a:ext cx="3252995" cy="377831"/>
          </a:xfrm>
        </p:spPr>
        <p:txBody>
          <a:bodyPr lIns="12700" tIns="0" bIns="0"/>
          <a:lstStyle>
            <a:lvl1pPr>
              <a:spcBef>
                <a:spcPts val="1500"/>
              </a:spcBef>
              <a:spcAft>
                <a:spcPts val="0"/>
              </a:spcAft>
              <a:defRPr sz="2000" b="0" i="0">
                <a:latin typeface="Arial Обычный" charset="0"/>
                <a:ea typeface="Arial Обычный" charset="0"/>
                <a:cs typeface="Arial Обычный" charset="0"/>
              </a:defRPr>
            </a:lvl1pPr>
          </a:lstStyle>
          <a:p>
            <a:pPr lvl="0"/>
            <a:r>
              <a:rPr lang="en-US"/>
              <a:t>Edit Master text styles</a:t>
            </a:r>
          </a:p>
        </p:txBody>
      </p:sp>
      <p:sp>
        <p:nvSpPr>
          <p:cNvPr id="20" name="Текст 9"/>
          <p:cNvSpPr>
            <a:spLocks noGrp="1"/>
          </p:cNvSpPr>
          <p:nvPr>
            <p:ph type="body" sz="quarter" idx="29"/>
          </p:nvPr>
        </p:nvSpPr>
        <p:spPr>
          <a:xfrm>
            <a:off x="1507125" y="4531243"/>
            <a:ext cx="3252995" cy="377831"/>
          </a:xfrm>
        </p:spPr>
        <p:txBody>
          <a:bodyPr lIns="12700" tIns="0" bIns="0"/>
          <a:lstStyle>
            <a:lvl1pPr>
              <a:spcBef>
                <a:spcPts val="1500"/>
              </a:spcBef>
              <a:spcAft>
                <a:spcPts val="0"/>
              </a:spcAft>
              <a:defRPr sz="2000" b="0" i="0">
                <a:latin typeface="Arial Обычный" charset="0"/>
                <a:ea typeface="Arial Обычный" charset="0"/>
                <a:cs typeface="Arial Обычный" charset="0"/>
              </a:defRPr>
            </a:lvl1pPr>
          </a:lstStyle>
          <a:p>
            <a:pPr lvl="0"/>
            <a:r>
              <a:rPr lang="en-US"/>
              <a:t>Edit Master text styles</a:t>
            </a:r>
          </a:p>
        </p:txBody>
      </p:sp>
      <p:sp>
        <p:nvSpPr>
          <p:cNvPr id="34" name="Текст 9"/>
          <p:cNvSpPr>
            <a:spLocks noGrp="1"/>
          </p:cNvSpPr>
          <p:nvPr>
            <p:ph type="body" sz="quarter" idx="30"/>
          </p:nvPr>
        </p:nvSpPr>
        <p:spPr>
          <a:xfrm>
            <a:off x="5155516" y="3258344"/>
            <a:ext cx="3824178" cy="377831"/>
          </a:xfrm>
        </p:spPr>
        <p:txBody>
          <a:bodyPr lIns="12700" tIns="0" bIns="0"/>
          <a:lstStyle>
            <a:lvl1pPr>
              <a:spcBef>
                <a:spcPts val="1500"/>
              </a:spcBef>
              <a:spcAft>
                <a:spcPts val="0"/>
              </a:spcAft>
              <a:defRPr sz="2700" b="0" i="0">
                <a:latin typeface="Arial Обычный" charset="0"/>
                <a:ea typeface="Arial Обычный" charset="0"/>
                <a:cs typeface="Arial Обычный" charset="0"/>
              </a:defRPr>
            </a:lvl1pPr>
          </a:lstStyle>
          <a:p>
            <a:pPr lvl="0"/>
            <a:r>
              <a:rPr lang="en-US"/>
              <a:t>Edit Master text styles</a:t>
            </a:r>
          </a:p>
        </p:txBody>
      </p:sp>
      <p:sp>
        <p:nvSpPr>
          <p:cNvPr id="35" name="Текст 9"/>
          <p:cNvSpPr>
            <a:spLocks noGrp="1"/>
          </p:cNvSpPr>
          <p:nvPr>
            <p:ph type="body" sz="quarter" idx="31"/>
          </p:nvPr>
        </p:nvSpPr>
        <p:spPr>
          <a:xfrm>
            <a:off x="5726700" y="3953720"/>
            <a:ext cx="3252995" cy="377831"/>
          </a:xfrm>
        </p:spPr>
        <p:txBody>
          <a:bodyPr lIns="12700" tIns="0" bIns="0"/>
          <a:lstStyle>
            <a:lvl1pPr>
              <a:spcBef>
                <a:spcPts val="1500"/>
              </a:spcBef>
              <a:spcAft>
                <a:spcPts val="0"/>
              </a:spcAft>
              <a:defRPr sz="2000" b="0" i="0">
                <a:latin typeface="Arial Обычный" charset="0"/>
                <a:ea typeface="Arial Обычный" charset="0"/>
                <a:cs typeface="Arial Обычный" charset="0"/>
              </a:defRPr>
            </a:lvl1pPr>
          </a:lstStyle>
          <a:p>
            <a:pPr lvl="0"/>
            <a:r>
              <a:rPr lang="en-US"/>
              <a:t>Edit Master text styles</a:t>
            </a:r>
          </a:p>
        </p:txBody>
      </p:sp>
      <p:sp>
        <p:nvSpPr>
          <p:cNvPr id="36" name="Текст 9"/>
          <p:cNvSpPr>
            <a:spLocks noGrp="1"/>
          </p:cNvSpPr>
          <p:nvPr>
            <p:ph type="body" sz="quarter" idx="32"/>
          </p:nvPr>
        </p:nvSpPr>
        <p:spPr>
          <a:xfrm>
            <a:off x="5726700" y="4531243"/>
            <a:ext cx="3252995" cy="377831"/>
          </a:xfrm>
        </p:spPr>
        <p:txBody>
          <a:bodyPr lIns="12700" tIns="0" bIns="0"/>
          <a:lstStyle>
            <a:lvl1pPr>
              <a:spcBef>
                <a:spcPts val="1500"/>
              </a:spcBef>
              <a:spcAft>
                <a:spcPts val="0"/>
              </a:spcAft>
              <a:defRPr sz="2000" b="0" i="0">
                <a:latin typeface="Arial Обычный" charset="0"/>
                <a:ea typeface="Arial Обычный" charset="0"/>
                <a:cs typeface="Arial Обычный" charset="0"/>
              </a:defRPr>
            </a:lvl1pPr>
          </a:lstStyle>
          <a:p>
            <a:pPr lvl="0"/>
            <a:r>
              <a:rPr lang="en-US"/>
              <a:t>Edit Master text styles</a:t>
            </a:r>
          </a:p>
        </p:txBody>
      </p:sp>
    </p:spTree>
    <p:extLst>
      <p:ext uri="{BB962C8B-B14F-4D97-AF65-F5344CB8AC3E}">
        <p14:creationId xmlns:p14="http://schemas.microsoft.com/office/powerpoint/2010/main" val="34790833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Текст / объект">
    <p:bg>
      <p:bgPr>
        <a:solidFill>
          <a:schemeClr val="tx1"/>
        </a:solidFill>
        <a:effectLst/>
      </p:bgPr>
    </p:bg>
    <p:spTree>
      <p:nvGrpSpPr>
        <p:cNvPr id="1" name=""/>
        <p:cNvGrpSpPr/>
        <p:nvPr/>
      </p:nvGrpSpPr>
      <p:grpSpPr>
        <a:xfrm>
          <a:off x="0" y="0"/>
          <a:ext cx="0" cy="0"/>
          <a:chOff x="0" y="0"/>
          <a:chExt cx="0" cy="0"/>
        </a:xfrm>
      </p:grpSpPr>
      <p:sp>
        <p:nvSpPr>
          <p:cNvPr id="4" name="Номер слайда 1">
            <a:extLst>
              <a:ext uri="{FF2B5EF4-FFF2-40B4-BE49-F238E27FC236}">
                <a16:creationId xmlns:a16="http://schemas.microsoft.com/office/drawing/2014/main" id="{BAB7B4B8-4196-46F2-A007-3586C6E3C400}"/>
              </a:ext>
            </a:extLst>
          </p:cNvPr>
          <p:cNvSpPr txBox="1">
            <a:spLocks noChangeArrowheads="1"/>
          </p:cNvSpPr>
          <p:nvPr userDrawn="1">
            <p:custDataLst>
              <p:tags r:id="rId1"/>
            </p:custDataLst>
          </p:nvPr>
        </p:nvSpPr>
        <p:spPr bwMode="auto">
          <a:xfrm>
            <a:off x="10860882" y="408782"/>
            <a:ext cx="768350" cy="215106"/>
          </a:xfrm>
          <a:prstGeom prst="rect">
            <a:avLst/>
          </a:prstGeom>
          <a:noFill/>
          <a:ln w="9525">
            <a:noFill/>
            <a:miter lim="800000"/>
            <a:headEnd/>
            <a:tailEnd/>
          </a:ln>
        </p:spPr>
        <p:txBody>
          <a:bodyPr lIns="91434" tIns="45717" rIns="91434" bIns="45717"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defTabSz="1827213" eaLnBrk="0" fontAlgn="base" hangingPunct="0">
              <a:spcBef>
                <a:spcPct val="0"/>
              </a:spcBef>
              <a:spcAft>
                <a:spcPct val="0"/>
              </a:spcAft>
              <a:defRPr sz="3600">
                <a:solidFill>
                  <a:schemeClr val="tx1"/>
                </a:solidFill>
                <a:latin typeface="Arial" panose="020B0604020202020204" pitchFamily="34" charset="0"/>
              </a:defRPr>
            </a:lvl6pPr>
            <a:lvl7pPr marL="2971800" indent="-228600" defTabSz="1827213" eaLnBrk="0" fontAlgn="base" hangingPunct="0">
              <a:spcBef>
                <a:spcPct val="0"/>
              </a:spcBef>
              <a:spcAft>
                <a:spcPct val="0"/>
              </a:spcAft>
              <a:defRPr sz="3600">
                <a:solidFill>
                  <a:schemeClr val="tx1"/>
                </a:solidFill>
                <a:latin typeface="Arial" panose="020B0604020202020204" pitchFamily="34" charset="0"/>
              </a:defRPr>
            </a:lvl7pPr>
            <a:lvl8pPr marL="3429000" indent="-228600" defTabSz="1827213" eaLnBrk="0" fontAlgn="base" hangingPunct="0">
              <a:spcBef>
                <a:spcPct val="0"/>
              </a:spcBef>
              <a:spcAft>
                <a:spcPct val="0"/>
              </a:spcAft>
              <a:defRPr sz="3600">
                <a:solidFill>
                  <a:schemeClr val="tx1"/>
                </a:solidFill>
                <a:latin typeface="Arial" panose="020B0604020202020204" pitchFamily="34" charset="0"/>
              </a:defRPr>
            </a:lvl8pPr>
            <a:lvl9pPr marL="3886200" indent="-228600" defTabSz="1827213" eaLnBrk="0" fontAlgn="base" hangingPunct="0">
              <a:spcBef>
                <a:spcPct val="0"/>
              </a:spcBef>
              <a:spcAft>
                <a:spcPct val="0"/>
              </a:spcAft>
              <a:defRPr sz="3600">
                <a:solidFill>
                  <a:schemeClr val="tx1"/>
                </a:solidFill>
                <a:latin typeface="Arial" panose="020B0604020202020204" pitchFamily="34" charset="0"/>
              </a:defRPr>
            </a:lvl9pPr>
          </a:lstStyle>
          <a:p>
            <a:pPr algn="r" eaLnBrk="1" hangingPunct="1">
              <a:buClr>
                <a:srgbClr val="5F5F5F"/>
              </a:buClr>
            </a:pPr>
            <a:fld id="{82F709D1-72B9-4150-81FA-4F1960E448C3}" type="slidenum">
              <a:rPr lang="ru-RU" altLang="ru-RU" sz="1600">
                <a:latin typeface="Arial Обычный"/>
                <a:ea typeface="Arial Обычный"/>
                <a:cs typeface="Arial Обычный"/>
              </a:rPr>
              <a:pPr algn="r" eaLnBrk="1" hangingPunct="1">
                <a:buClr>
                  <a:srgbClr val="5F5F5F"/>
                </a:buClr>
              </a:pPr>
              <a:t>‹#›</a:t>
            </a:fld>
            <a:endParaRPr lang="ru-RU" altLang="ru-RU" sz="1600">
              <a:latin typeface="Arial Обычный"/>
              <a:ea typeface="Arial Обычный"/>
              <a:cs typeface="Arial Обычный"/>
            </a:endParaRPr>
          </a:p>
        </p:txBody>
      </p:sp>
      <p:sp>
        <p:nvSpPr>
          <p:cNvPr id="5" name="Номер слайда 1">
            <a:extLst>
              <a:ext uri="{FF2B5EF4-FFF2-40B4-BE49-F238E27FC236}">
                <a16:creationId xmlns:a16="http://schemas.microsoft.com/office/drawing/2014/main" id="{D7349EFB-E473-4990-BA06-03D27A929BE0}"/>
              </a:ext>
            </a:extLst>
          </p:cNvPr>
          <p:cNvSpPr txBox="1">
            <a:spLocks noChangeArrowheads="1"/>
          </p:cNvSpPr>
          <p:nvPr userDrawn="1">
            <p:custDataLst>
              <p:tags r:id="rId2"/>
            </p:custDataLst>
          </p:nvPr>
        </p:nvSpPr>
        <p:spPr bwMode="auto">
          <a:xfrm>
            <a:off x="562769" y="6349207"/>
            <a:ext cx="572294" cy="215106"/>
          </a:xfrm>
          <a:prstGeom prst="rect">
            <a:avLst/>
          </a:prstGeom>
          <a:noFill/>
          <a:ln w="9525">
            <a:noFill/>
            <a:miter lim="800000"/>
            <a:headEnd/>
            <a:tailEnd/>
          </a:ln>
        </p:spPr>
        <p:txBody>
          <a:bodyPr lIns="91434" tIns="45717" rIns="91434" bIns="45717"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defTabSz="1827213" eaLnBrk="0" fontAlgn="base" hangingPunct="0">
              <a:spcBef>
                <a:spcPct val="0"/>
              </a:spcBef>
              <a:spcAft>
                <a:spcPct val="0"/>
              </a:spcAft>
              <a:defRPr sz="3600">
                <a:solidFill>
                  <a:schemeClr val="tx1"/>
                </a:solidFill>
                <a:latin typeface="Arial" panose="020B0604020202020204" pitchFamily="34" charset="0"/>
              </a:defRPr>
            </a:lvl6pPr>
            <a:lvl7pPr marL="2971800" indent="-228600" defTabSz="1827213" eaLnBrk="0" fontAlgn="base" hangingPunct="0">
              <a:spcBef>
                <a:spcPct val="0"/>
              </a:spcBef>
              <a:spcAft>
                <a:spcPct val="0"/>
              </a:spcAft>
              <a:defRPr sz="3600">
                <a:solidFill>
                  <a:schemeClr val="tx1"/>
                </a:solidFill>
                <a:latin typeface="Arial" panose="020B0604020202020204" pitchFamily="34" charset="0"/>
              </a:defRPr>
            </a:lvl7pPr>
            <a:lvl8pPr marL="3429000" indent="-228600" defTabSz="1827213" eaLnBrk="0" fontAlgn="base" hangingPunct="0">
              <a:spcBef>
                <a:spcPct val="0"/>
              </a:spcBef>
              <a:spcAft>
                <a:spcPct val="0"/>
              </a:spcAft>
              <a:defRPr sz="3600">
                <a:solidFill>
                  <a:schemeClr val="tx1"/>
                </a:solidFill>
                <a:latin typeface="Arial" panose="020B0604020202020204" pitchFamily="34" charset="0"/>
              </a:defRPr>
            </a:lvl8pPr>
            <a:lvl9pPr marL="3886200" indent="-228600" defTabSz="1827213"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buClr>
                <a:srgbClr val="5F5F5F"/>
              </a:buClr>
            </a:pPr>
            <a:fld id="{E01A236C-E29E-4FA3-A7CB-A72F0CB016AA}" type="slidenum">
              <a:rPr lang="ru-RU" altLang="ru-RU" sz="1000">
                <a:solidFill>
                  <a:schemeClr val="bg1"/>
                </a:solidFill>
                <a:latin typeface="Arial Обычный"/>
                <a:ea typeface="Arial Обычный"/>
                <a:cs typeface="Arial Обычный"/>
              </a:rPr>
              <a:pPr eaLnBrk="1" hangingPunct="1">
                <a:buClr>
                  <a:srgbClr val="5F5F5F"/>
                </a:buClr>
              </a:pPr>
              <a:t>‹#›</a:t>
            </a:fld>
            <a:endParaRPr lang="ru-RU" altLang="ru-RU" sz="1600">
              <a:solidFill>
                <a:schemeClr val="bg1"/>
              </a:solidFill>
              <a:latin typeface="Arial Обычный"/>
              <a:ea typeface="Arial Обычный"/>
              <a:cs typeface="Arial Обычный"/>
            </a:endParaRPr>
          </a:p>
        </p:txBody>
      </p:sp>
      <p:sp>
        <p:nvSpPr>
          <p:cNvPr id="7" name="Прямоугольник 7">
            <a:extLst>
              <a:ext uri="{FF2B5EF4-FFF2-40B4-BE49-F238E27FC236}">
                <a16:creationId xmlns:a16="http://schemas.microsoft.com/office/drawing/2014/main" id="{55B0616D-8497-4B99-8CB2-ACA7D0BC2236}"/>
              </a:ext>
            </a:extLst>
          </p:cNvPr>
          <p:cNvSpPr>
            <a:spLocks noChangeArrowheads="1"/>
          </p:cNvSpPr>
          <p:nvPr userDrawn="1"/>
        </p:nvSpPr>
        <p:spPr bwMode="auto">
          <a:xfrm>
            <a:off x="865982" y="6357144"/>
            <a:ext cx="1186543" cy="246221"/>
          </a:xfrm>
          <a:prstGeom prst="rect">
            <a:avLst/>
          </a:prstGeom>
          <a:noFill/>
          <a:ln w="9525">
            <a:noFill/>
            <a:miter lim="800000"/>
            <a:headEnd/>
            <a:tailEnd/>
          </a:ln>
        </p:spPr>
        <p:txBody>
          <a:bodyPr wrap="none">
            <a:spAutoFit/>
          </a:bodyPr>
          <a:lstStyle/>
          <a:p>
            <a:pPr eaLnBrk="1" hangingPunct="1">
              <a:defRPr/>
            </a:pPr>
            <a:r>
              <a:rPr lang="en-US" sz="1000">
                <a:solidFill>
                  <a:srgbClr val="F2F2F2"/>
                </a:solidFill>
              </a:rPr>
              <a:t>© TerraLink | 2018</a:t>
            </a:r>
            <a:endParaRPr lang="ru-RU" sz="1000">
              <a:solidFill>
                <a:srgbClr val="F2F2F2"/>
              </a:solidFill>
              <a:latin typeface="Arial Обычный"/>
              <a:ea typeface="Arial Обычный"/>
              <a:cs typeface="Arial Обычный"/>
            </a:endParaRPr>
          </a:p>
        </p:txBody>
      </p:sp>
      <p:grpSp>
        <p:nvGrpSpPr>
          <p:cNvPr id="8" name="Group 4">
            <a:extLst>
              <a:ext uri="{FF2B5EF4-FFF2-40B4-BE49-F238E27FC236}">
                <a16:creationId xmlns:a16="http://schemas.microsoft.com/office/drawing/2014/main" id="{77F82EB4-3404-41E4-9AE8-2E26DD85F958}"/>
              </a:ext>
            </a:extLst>
          </p:cNvPr>
          <p:cNvGrpSpPr>
            <a:grpSpLocks noChangeAspect="1"/>
          </p:cNvGrpSpPr>
          <p:nvPr userDrawn="1"/>
        </p:nvGrpSpPr>
        <p:grpSpPr bwMode="auto">
          <a:xfrm>
            <a:off x="11161713" y="6265863"/>
            <a:ext cx="581819" cy="373063"/>
            <a:chOff x="14062" y="7894"/>
            <a:chExt cx="733" cy="470"/>
          </a:xfrm>
        </p:grpSpPr>
        <p:sp>
          <p:nvSpPr>
            <p:cNvPr id="9" name="AutoShape 3">
              <a:extLst>
                <a:ext uri="{FF2B5EF4-FFF2-40B4-BE49-F238E27FC236}">
                  <a16:creationId xmlns:a16="http://schemas.microsoft.com/office/drawing/2014/main" id="{92FD6628-16E5-41FD-AEA0-21C04BD1E6E4}"/>
                </a:ext>
              </a:extLst>
            </p:cNvPr>
            <p:cNvSpPr>
              <a:spLocks noChangeAspect="1" noChangeArrowheads="1" noTextEdit="1"/>
            </p:cNvSpPr>
            <p:nvPr userDrawn="1"/>
          </p:nvSpPr>
          <p:spPr bwMode="auto">
            <a:xfrm>
              <a:off x="14062" y="7894"/>
              <a:ext cx="733" cy="470"/>
            </a:xfrm>
            <a:prstGeom prst="rect">
              <a:avLst/>
            </a:prstGeom>
            <a:noFill/>
            <a:ln w="9525">
              <a:noFill/>
              <a:miter lim="800000"/>
              <a:headEnd/>
              <a:tailEnd/>
            </a:ln>
          </p:spPr>
          <p:txBody>
            <a:bodyPr/>
            <a:lstStyle/>
            <a:p>
              <a:pPr>
                <a:defRPr/>
              </a:pPr>
              <a:endParaRPr lang="ru-RU"/>
            </a:p>
          </p:txBody>
        </p:sp>
        <p:sp>
          <p:nvSpPr>
            <p:cNvPr id="10" name="Freeform 5">
              <a:extLst>
                <a:ext uri="{FF2B5EF4-FFF2-40B4-BE49-F238E27FC236}">
                  <a16:creationId xmlns:a16="http://schemas.microsoft.com/office/drawing/2014/main" id="{C92D4B9F-C4E4-4CE3-9768-ACEF6B36E680}"/>
                </a:ext>
              </a:extLst>
            </p:cNvPr>
            <p:cNvSpPr>
              <a:spLocks/>
            </p:cNvSpPr>
            <p:nvPr userDrawn="1"/>
          </p:nvSpPr>
          <p:spPr bwMode="auto">
            <a:xfrm>
              <a:off x="14065" y="8146"/>
              <a:ext cx="75" cy="98"/>
            </a:xfrm>
            <a:custGeom>
              <a:avLst/>
              <a:gdLst>
                <a:gd name="T0" fmla="*/ 0 w 75"/>
                <a:gd name="T1" fmla="*/ 14 h 98"/>
                <a:gd name="T2" fmla="*/ 27 w 75"/>
                <a:gd name="T3" fmla="*/ 14 h 98"/>
                <a:gd name="T4" fmla="*/ 27 w 75"/>
                <a:gd name="T5" fmla="*/ 98 h 98"/>
                <a:gd name="T6" fmla="*/ 47 w 75"/>
                <a:gd name="T7" fmla="*/ 98 h 98"/>
                <a:gd name="T8" fmla="*/ 47 w 75"/>
                <a:gd name="T9" fmla="*/ 14 h 98"/>
                <a:gd name="T10" fmla="*/ 75 w 75"/>
                <a:gd name="T11" fmla="*/ 14 h 98"/>
                <a:gd name="T12" fmla="*/ 75 w 75"/>
                <a:gd name="T13" fmla="*/ 0 h 98"/>
                <a:gd name="T14" fmla="*/ 0 w 75"/>
                <a:gd name="T15" fmla="*/ 0 h 98"/>
                <a:gd name="T16" fmla="*/ 0 w 75"/>
                <a:gd name="T17" fmla="*/ 14 h 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98">
                  <a:moveTo>
                    <a:pt x="0" y="14"/>
                  </a:moveTo>
                  <a:lnTo>
                    <a:pt x="27" y="14"/>
                  </a:lnTo>
                  <a:lnTo>
                    <a:pt x="27" y="98"/>
                  </a:lnTo>
                  <a:lnTo>
                    <a:pt x="47" y="98"/>
                  </a:lnTo>
                  <a:lnTo>
                    <a:pt x="47" y="14"/>
                  </a:lnTo>
                  <a:lnTo>
                    <a:pt x="75" y="14"/>
                  </a:lnTo>
                  <a:lnTo>
                    <a:pt x="75" y="0"/>
                  </a:lnTo>
                  <a:lnTo>
                    <a:pt x="0" y="0"/>
                  </a:lnTo>
                  <a:lnTo>
                    <a:pt x="0" y="14"/>
                  </a:lnTo>
                  <a:close/>
                </a:path>
              </a:pathLst>
            </a:custGeom>
            <a:solidFill>
              <a:schemeClr val="bg1"/>
            </a:solidFill>
            <a:ln w="9525">
              <a:noFill/>
              <a:round/>
              <a:headEnd/>
              <a:tailEnd/>
            </a:ln>
          </p:spPr>
          <p:txBody>
            <a:bodyPr/>
            <a:lstStyle/>
            <a:p>
              <a:pPr>
                <a:defRPr/>
              </a:pPr>
              <a:endParaRPr lang="ru-RU"/>
            </a:p>
          </p:txBody>
        </p:sp>
        <p:sp>
          <p:nvSpPr>
            <p:cNvPr id="11" name="Freeform 6">
              <a:extLst>
                <a:ext uri="{FF2B5EF4-FFF2-40B4-BE49-F238E27FC236}">
                  <a16:creationId xmlns:a16="http://schemas.microsoft.com/office/drawing/2014/main" id="{766D2D2B-84B6-46EF-B4F3-EDC37014CB66}"/>
                </a:ext>
              </a:extLst>
            </p:cNvPr>
            <p:cNvSpPr>
              <a:spLocks/>
            </p:cNvSpPr>
            <p:nvPr userDrawn="1"/>
          </p:nvSpPr>
          <p:spPr bwMode="auto">
            <a:xfrm>
              <a:off x="14153" y="8146"/>
              <a:ext cx="62" cy="98"/>
            </a:xfrm>
            <a:custGeom>
              <a:avLst/>
              <a:gdLst>
                <a:gd name="T0" fmla="*/ 0 w 62"/>
                <a:gd name="T1" fmla="*/ 98 h 98"/>
                <a:gd name="T2" fmla="*/ 62 w 62"/>
                <a:gd name="T3" fmla="*/ 98 h 98"/>
                <a:gd name="T4" fmla="*/ 62 w 62"/>
                <a:gd name="T5" fmla="*/ 84 h 98"/>
                <a:gd name="T6" fmla="*/ 20 w 62"/>
                <a:gd name="T7" fmla="*/ 84 h 98"/>
                <a:gd name="T8" fmla="*/ 20 w 62"/>
                <a:gd name="T9" fmla="*/ 56 h 98"/>
                <a:gd name="T10" fmla="*/ 59 w 62"/>
                <a:gd name="T11" fmla="*/ 56 h 98"/>
                <a:gd name="T12" fmla="*/ 59 w 62"/>
                <a:gd name="T13" fmla="*/ 39 h 98"/>
                <a:gd name="T14" fmla="*/ 20 w 62"/>
                <a:gd name="T15" fmla="*/ 39 h 98"/>
                <a:gd name="T16" fmla="*/ 20 w 62"/>
                <a:gd name="T17" fmla="*/ 14 h 98"/>
                <a:gd name="T18" fmla="*/ 62 w 62"/>
                <a:gd name="T19" fmla="*/ 14 h 98"/>
                <a:gd name="T20" fmla="*/ 62 w 62"/>
                <a:gd name="T21" fmla="*/ 0 h 98"/>
                <a:gd name="T22" fmla="*/ 0 w 62"/>
                <a:gd name="T23" fmla="*/ 0 h 98"/>
                <a:gd name="T24" fmla="*/ 0 w 62"/>
                <a:gd name="T25" fmla="*/ 98 h 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2" h="98">
                  <a:moveTo>
                    <a:pt x="0" y="98"/>
                  </a:moveTo>
                  <a:lnTo>
                    <a:pt x="62" y="98"/>
                  </a:lnTo>
                  <a:lnTo>
                    <a:pt x="62" y="84"/>
                  </a:lnTo>
                  <a:lnTo>
                    <a:pt x="20" y="84"/>
                  </a:lnTo>
                  <a:lnTo>
                    <a:pt x="20" y="56"/>
                  </a:lnTo>
                  <a:lnTo>
                    <a:pt x="59" y="56"/>
                  </a:lnTo>
                  <a:lnTo>
                    <a:pt x="59" y="39"/>
                  </a:lnTo>
                  <a:lnTo>
                    <a:pt x="20" y="39"/>
                  </a:lnTo>
                  <a:lnTo>
                    <a:pt x="20" y="14"/>
                  </a:lnTo>
                  <a:lnTo>
                    <a:pt x="62" y="14"/>
                  </a:lnTo>
                  <a:lnTo>
                    <a:pt x="62" y="0"/>
                  </a:lnTo>
                  <a:lnTo>
                    <a:pt x="0" y="0"/>
                  </a:lnTo>
                  <a:lnTo>
                    <a:pt x="0" y="98"/>
                  </a:lnTo>
                  <a:close/>
                </a:path>
              </a:pathLst>
            </a:custGeom>
            <a:solidFill>
              <a:schemeClr val="bg1"/>
            </a:solidFill>
            <a:ln w="9525">
              <a:noFill/>
              <a:round/>
              <a:headEnd/>
              <a:tailEnd/>
            </a:ln>
          </p:spPr>
          <p:txBody>
            <a:bodyPr/>
            <a:lstStyle/>
            <a:p>
              <a:pPr>
                <a:defRPr/>
              </a:pPr>
              <a:endParaRPr lang="ru-RU"/>
            </a:p>
          </p:txBody>
        </p:sp>
        <p:sp>
          <p:nvSpPr>
            <p:cNvPr id="12" name="Freeform 7">
              <a:extLst>
                <a:ext uri="{FF2B5EF4-FFF2-40B4-BE49-F238E27FC236}">
                  <a16:creationId xmlns:a16="http://schemas.microsoft.com/office/drawing/2014/main" id="{53223633-9B84-44F5-BE45-55EF4ADFF379}"/>
                </a:ext>
              </a:extLst>
            </p:cNvPr>
            <p:cNvSpPr>
              <a:spLocks noEditPoints="1"/>
            </p:cNvSpPr>
            <p:nvPr userDrawn="1"/>
          </p:nvSpPr>
          <p:spPr bwMode="auto">
            <a:xfrm>
              <a:off x="14228" y="8146"/>
              <a:ext cx="73" cy="98"/>
            </a:xfrm>
            <a:custGeom>
              <a:avLst/>
              <a:gdLst>
                <a:gd name="T0" fmla="*/ 51 w 26"/>
                <a:gd name="T1" fmla="*/ 56 h 35"/>
                <a:gd name="T2" fmla="*/ 45 w 26"/>
                <a:gd name="T3" fmla="*/ 50 h 35"/>
                <a:gd name="T4" fmla="*/ 53 w 26"/>
                <a:gd name="T5" fmla="*/ 48 h 35"/>
                <a:gd name="T6" fmla="*/ 59 w 26"/>
                <a:gd name="T7" fmla="*/ 45 h 35"/>
                <a:gd name="T8" fmla="*/ 65 w 26"/>
                <a:gd name="T9" fmla="*/ 36 h 35"/>
                <a:gd name="T10" fmla="*/ 67 w 26"/>
                <a:gd name="T11" fmla="*/ 25 h 35"/>
                <a:gd name="T12" fmla="*/ 65 w 26"/>
                <a:gd name="T13" fmla="*/ 14 h 35"/>
                <a:gd name="T14" fmla="*/ 56 w 26"/>
                <a:gd name="T15" fmla="*/ 6 h 35"/>
                <a:gd name="T16" fmla="*/ 45 w 26"/>
                <a:gd name="T17" fmla="*/ 0 h 35"/>
                <a:gd name="T18" fmla="*/ 31 w 26"/>
                <a:gd name="T19" fmla="*/ 0 h 35"/>
                <a:gd name="T20" fmla="*/ 0 w 26"/>
                <a:gd name="T21" fmla="*/ 0 h 35"/>
                <a:gd name="T22" fmla="*/ 0 w 26"/>
                <a:gd name="T23" fmla="*/ 98 h 35"/>
                <a:gd name="T24" fmla="*/ 20 w 26"/>
                <a:gd name="T25" fmla="*/ 98 h 35"/>
                <a:gd name="T26" fmla="*/ 20 w 26"/>
                <a:gd name="T27" fmla="*/ 56 h 35"/>
                <a:gd name="T28" fmla="*/ 22 w 26"/>
                <a:gd name="T29" fmla="*/ 56 h 35"/>
                <a:gd name="T30" fmla="*/ 31 w 26"/>
                <a:gd name="T31" fmla="*/ 59 h 35"/>
                <a:gd name="T32" fmla="*/ 37 w 26"/>
                <a:gd name="T33" fmla="*/ 67 h 35"/>
                <a:gd name="T34" fmla="*/ 51 w 26"/>
                <a:gd name="T35" fmla="*/ 98 h 35"/>
                <a:gd name="T36" fmla="*/ 73 w 26"/>
                <a:gd name="T37" fmla="*/ 98 h 35"/>
                <a:gd name="T38" fmla="*/ 56 w 26"/>
                <a:gd name="T39" fmla="*/ 64 h 35"/>
                <a:gd name="T40" fmla="*/ 51 w 26"/>
                <a:gd name="T41" fmla="*/ 56 h 35"/>
                <a:gd name="T42" fmla="*/ 42 w 26"/>
                <a:gd name="T43" fmla="*/ 39 h 35"/>
                <a:gd name="T44" fmla="*/ 37 w 26"/>
                <a:gd name="T45" fmla="*/ 42 h 35"/>
                <a:gd name="T46" fmla="*/ 28 w 26"/>
                <a:gd name="T47" fmla="*/ 42 h 35"/>
                <a:gd name="T48" fmla="*/ 20 w 26"/>
                <a:gd name="T49" fmla="*/ 42 h 35"/>
                <a:gd name="T50" fmla="*/ 20 w 26"/>
                <a:gd name="T51" fmla="*/ 14 h 35"/>
                <a:gd name="T52" fmla="*/ 28 w 26"/>
                <a:gd name="T53" fmla="*/ 14 h 35"/>
                <a:gd name="T54" fmla="*/ 42 w 26"/>
                <a:gd name="T55" fmla="*/ 17 h 35"/>
                <a:gd name="T56" fmla="*/ 48 w 26"/>
                <a:gd name="T57" fmla="*/ 28 h 35"/>
                <a:gd name="T58" fmla="*/ 45 w 26"/>
                <a:gd name="T59" fmla="*/ 34 h 35"/>
                <a:gd name="T60" fmla="*/ 42 w 26"/>
                <a:gd name="T61" fmla="*/ 39 h 3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6" h="35">
                  <a:moveTo>
                    <a:pt x="18" y="20"/>
                  </a:moveTo>
                  <a:cubicBezTo>
                    <a:pt x="18" y="19"/>
                    <a:pt x="17" y="18"/>
                    <a:pt x="16" y="18"/>
                  </a:cubicBezTo>
                  <a:cubicBezTo>
                    <a:pt x="17" y="18"/>
                    <a:pt x="18" y="18"/>
                    <a:pt x="19" y="17"/>
                  </a:cubicBezTo>
                  <a:cubicBezTo>
                    <a:pt x="20" y="17"/>
                    <a:pt x="21" y="16"/>
                    <a:pt x="21" y="16"/>
                  </a:cubicBezTo>
                  <a:cubicBezTo>
                    <a:pt x="22" y="15"/>
                    <a:pt x="23" y="14"/>
                    <a:pt x="23" y="13"/>
                  </a:cubicBezTo>
                  <a:cubicBezTo>
                    <a:pt x="23" y="12"/>
                    <a:pt x="24" y="11"/>
                    <a:pt x="24" y="9"/>
                  </a:cubicBezTo>
                  <a:cubicBezTo>
                    <a:pt x="24" y="8"/>
                    <a:pt x="23" y="6"/>
                    <a:pt x="23" y="5"/>
                  </a:cubicBezTo>
                  <a:cubicBezTo>
                    <a:pt x="22" y="4"/>
                    <a:pt x="21" y="3"/>
                    <a:pt x="20" y="2"/>
                  </a:cubicBezTo>
                  <a:cubicBezTo>
                    <a:pt x="19" y="1"/>
                    <a:pt x="18" y="0"/>
                    <a:pt x="16" y="0"/>
                  </a:cubicBezTo>
                  <a:cubicBezTo>
                    <a:pt x="14" y="0"/>
                    <a:pt x="13" y="0"/>
                    <a:pt x="11" y="0"/>
                  </a:cubicBezTo>
                  <a:cubicBezTo>
                    <a:pt x="0" y="0"/>
                    <a:pt x="0" y="0"/>
                    <a:pt x="0" y="0"/>
                  </a:cubicBezTo>
                  <a:cubicBezTo>
                    <a:pt x="0" y="35"/>
                    <a:pt x="0" y="35"/>
                    <a:pt x="0" y="35"/>
                  </a:cubicBezTo>
                  <a:cubicBezTo>
                    <a:pt x="7" y="35"/>
                    <a:pt x="7" y="35"/>
                    <a:pt x="7" y="35"/>
                  </a:cubicBezTo>
                  <a:cubicBezTo>
                    <a:pt x="7" y="20"/>
                    <a:pt x="7" y="20"/>
                    <a:pt x="7" y="20"/>
                  </a:cubicBezTo>
                  <a:cubicBezTo>
                    <a:pt x="8" y="20"/>
                    <a:pt x="8" y="20"/>
                    <a:pt x="8" y="20"/>
                  </a:cubicBezTo>
                  <a:cubicBezTo>
                    <a:pt x="9" y="20"/>
                    <a:pt x="10" y="21"/>
                    <a:pt x="11" y="21"/>
                  </a:cubicBezTo>
                  <a:cubicBezTo>
                    <a:pt x="12" y="22"/>
                    <a:pt x="13" y="23"/>
                    <a:pt x="13" y="24"/>
                  </a:cubicBezTo>
                  <a:cubicBezTo>
                    <a:pt x="18" y="35"/>
                    <a:pt x="18" y="35"/>
                    <a:pt x="18" y="35"/>
                  </a:cubicBezTo>
                  <a:cubicBezTo>
                    <a:pt x="26" y="35"/>
                    <a:pt x="26" y="35"/>
                    <a:pt x="26" y="35"/>
                  </a:cubicBezTo>
                  <a:cubicBezTo>
                    <a:pt x="20" y="23"/>
                    <a:pt x="20" y="23"/>
                    <a:pt x="20" y="23"/>
                  </a:cubicBezTo>
                  <a:cubicBezTo>
                    <a:pt x="20" y="22"/>
                    <a:pt x="19" y="21"/>
                    <a:pt x="18" y="20"/>
                  </a:cubicBezTo>
                  <a:moveTo>
                    <a:pt x="15" y="14"/>
                  </a:moveTo>
                  <a:cubicBezTo>
                    <a:pt x="14" y="14"/>
                    <a:pt x="13" y="15"/>
                    <a:pt x="13" y="15"/>
                  </a:cubicBezTo>
                  <a:cubicBezTo>
                    <a:pt x="12" y="15"/>
                    <a:pt x="11" y="15"/>
                    <a:pt x="10" y="15"/>
                  </a:cubicBezTo>
                  <a:cubicBezTo>
                    <a:pt x="7" y="15"/>
                    <a:pt x="7" y="15"/>
                    <a:pt x="7" y="15"/>
                  </a:cubicBezTo>
                  <a:cubicBezTo>
                    <a:pt x="7" y="5"/>
                    <a:pt x="7" y="5"/>
                    <a:pt x="7" y="5"/>
                  </a:cubicBezTo>
                  <a:cubicBezTo>
                    <a:pt x="10" y="5"/>
                    <a:pt x="10" y="5"/>
                    <a:pt x="10" y="5"/>
                  </a:cubicBezTo>
                  <a:cubicBezTo>
                    <a:pt x="12" y="5"/>
                    <a:pt x="14" y="6"/>
                    <a:pt x="15" y="6"/>
                  </a:cubicBezTo>
                  <a:cubicBezTo>
                    <a:pt x="16" y="7"/>
                    <a:pt x="17" y="8"/>
                    <a:pt x="17" y="10"/>
                  </a:cubicBezTo>
                  <a:cubicBezTo>
                    <a:pt x="17" y="11"/>
                    <a:pt x="16" y="12"/>
                    <a:pt x="16" y="12"/>
                  </a:cubicBezTo>
                  <a:cubicBezTo>
                    <a:pt x="16" y="13"/>
                    <a:pt x="15" y="14"/>
                    <a:pt x="15" y="14"/>
                  </a:cubicBezTo>
                </a:path>
              </a:pathLst>
            </a:custGeom>
            <a:solidFill>
              <a:schemeClr val="bg1"/>
            </a:solidFill>
            <a:ln w="9525">
              <a:noFill/>
              <a:round/>
              <a:headEnd/>
              <a:tailEnd/>
            </a:ln>
          </p:spPr>
          <p:txBody>
            <a:bodyPr/>
            <a:lstStyle/>
            <a:p>
              <a:pPr>
                <a:defRPr/>
              </a:pPr>
              <a:endParaRPr lang="ru-RU"/>
            </a:p>
          </p:txBody>
        </p:sp>
        <p:sp>
          <p:nvSpPr>
            <p:cNvPr id="13" name="Freeform 8">
              <a:extLst>
                <a:ext uri="{FF2B5EF4-FFF2-40B4-BE49-F238E27FC236}">
                  <a16:creationId xmlns:a16="http://schemas.microsoft.com/office/drawing/2014/main" id="{B044B071-62E9-4990-85CC-170E830B95CA}"/>
                </a:ext>
              </a:extLst>
            </p:cNvPr>
            <p:cNvSpPr>
              <a:spLocks noEditPoints="1"/>
            </p:cNvSpPr>
            <p:nvPr userDrawn="1"/>
          </p:nvSpPr>
          <p:spPr bwMode="auto">
            <a:xfrm>
              <a:off x="14315" y="8146"/>
              <a:ext cx="72" cy="98"/>
            </a:xfrm>
            <a:custGeom>
              <a:avLst/>
              <a:gdLst>
                <a:gd name="T0" fmla="*/ 50 w 26"/>
                <a:gd name="T1" fmla="*/ 56 h 35"/>
                <a:gd name="T2" fmla="*/ 44 w 26"/>
                <a:gd name="T3" fmla="*/ 50 h 35"/>
                <a:gd name="T4" fmla="*/ 53 w 26"/>
                <a:gd name="T5" fmla="*/ 48 h 35"/>
                <a:gd name="T6" fmla="*/ 58 w 26"/>
                <a:gd name="T7" fmla="*/ 45 h 35"/>
                <a:gd name="T8" fmla="*/ 64 w 26"/>
                <a:gd name="T9" fmla="*/ 36 h 35"/>
                <a:gd name="T10" fmla="*/ 64 w 26"/>
                <a:gd name="T11" fmla="*/ 25 h 35"/>
                <a:gd name="T12" fmla="*/ 61 w 26"/>
                <a:gd name="T13" fmla="*/ 14 h 35"/>
                <a:gd name="T14" fmla="*/ 55 w 26"/>
                <a:gd name="T15" fmla="*/ 6 h 35"/>
                <a:gd name="T16" fmla="*/ 44 w 26"/>
                <a:gd name="T17" fmla="*/ 0 h 35"/>
                <a:gd name="T18" fmla="*/ 28 w 26"/>
                <a:gd name="T19" fmla="*/ 0 h 35"/>
                <a:gd name="T20" fmla="*/ 0 w 26"/>
                <a:gd name="T21" fmla="*/ 0 h 35"/>
                <a:gd name="T22" fmla="*/ 0 w 26"/>
                <a:gd name="T23" fmla="*/ 98 h 35"/>
                <a:gd name="T24" fmla="*/ 19 w 26"/>
                <a:gd name="T25" fmla="*/ 98 h 35"/>
                <a:gd name="T26" fmla="*/ 19 w 26"/>
                <a:gd name="T27" fmla="*/ 56 h 35"/>
                <a:gd name="T28" fmla="*/ 22 w 26"/>
                <a:gd name="T29" fmla="*/ 56 h 35"/>
                <a:gd name="T30" fmla="*/ 30 w 26"/>
                <a:gd name="T31" fmla="*/ 59 h 35"/>
                <a:gd name="T32" fmla="*/ 36 w 26"/>
                <a:gd name="T33" fmla="*/ 67 h 35"/>
                <a:gd name="T34" fmla="*/ 50 w 26"/>
                <a:gd name="T35" fmla="*/ 98 h 35"/>
                <a:gd name="T36" fmla="*/ 72 w 26"/>
                <a:gd name="T37" fmla="*/ 98 h 35"/>
                <a:gd name="T38" fmla="*/ 55 w 26"/>
                <a:gd name="T39" fmla="*/ 64 h 35"/>
                <a:gd name="T40" fmla="*/ 50 w 26"/>
                <a:gd name="T41" fmla="*/ 56 h 35"/>
                <a:gd name="T42" fmla="*/ 39 w 26"/>
                <a:gd name="T43" fmla="*/ 39 h 35"/>
                <a:gd name="T44" fmla="*/ 33 w 26"/>
                <a:gd name="T45" fmla="*/ 42 h 35"/>
                <a:gd name="T46" fmla="*/ 25 w 26"/>
                <a:gd name="T47" fmla="*/ 42 h 35"/>
                <a:gd name="T48" fmla="*/ 19 w 26"/>
                <a:gd name="T49" fmla="*/ 42 h 35"/>
                <a:gd name="T50" fmla="*/ 19 w 26"/>
                <a:gd name="T51" fmla="*/ 14 h 35"/>
                <a:gd name="T52" fmla="*/ 28 w 26"/>
                <a:gd name="T53" fmla="*/ 14 h 35"/>
                <a:gd name="T54" fmla="*/ 42 w 26"/>
                <a:gd name="T55" fmla="*/ 17 h 35"/>
                <a:gd name="T56" fmla="*/ 44 w 26"/>
                <a:gd name="T57" fmla="*/ 28 h 35"/>
                <a:gd name="T58" fmla="*/ 44 w 26"/>
                <a:gd name="T59" fmla="*/ 34 h 35"/>
                <a:gd name="T60" fmla="*/ 39 w 26"/>
                <a:gd name="T61" fmla="*/ 39 h 3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6" h="35">
                  <a:moveTo>
                    <a:pt x="18" y="20"/>
                  </a:moveTo>
                  <a:cubicBezTo>
                    <a:pt x="17" y="19"/>
                    <a:pt x="16" y="18"/>
                    <a:pt x="16" y="18"/>
                  </a:cubicBezTo>
                  <a:cubicBezTo>
                    <a:pt x="17" y="18"/>
                    <a:pt x="18" y="18"/>
                    <a:pt x="19" y="17"/>
                  </a:cubicBezTo>
                  <a:cubicBezTo>
                    <a:pt x="20" y="17"/>
                    <a:pt x="21" y="16"/>
                    <a:pt x="21" y="16"/>
                  </a:cubicBezTo>
                  <a:cubicBezTo>
                    <a:pt x="22" y="15"/>
                    <a:pt x="22" y="14"/>
                    <a:pt x="23" y="13"/>
                  </a:cubicBezTo>
                  <a:cubicBezTo>
                    <a:pt x="23" y="12"/>
                    <a:pt x="23" y="11"/>
                    <a:pt x="23" y="9"/>
                  </a:cubicBezTo>
                  <a:cubicBezTo>
                    <a:pt x="23" y="8"/>
                    <a:pt x="23" y="6"/>
                    <a:pt x="22" y="5"/>
                  </a:cubicBezTo>
                  <a:cubicBezTo>
                    <a:pt x="22" y="4"/>
                    <a:pt x="21" y="3"/>
                    <a:pt x="20" y="2"/>
                  </a:cubicBezTo>
                  <a:cubicBezTo>
                    <a:pt x="19" y="1"/>
                    <a:pt x="17" y="0"/>
                    <a:pt x="16" y="0"/>
                  </a:cubicBezTo>
                  <a:cubicBezTo>
                    <a:pt x="14" y="0"/>
                    <a:pt x="12" y="0"/>
                    <a:pt x="10" y="0"/>
                  </a:cubicBezTo>
                  <a:cubicBezTo>
                    <a:pt x="0" y="0"/>
                    <a:pt x="0" y="0"/>
                    <a:pt x="0" y="0"/>
                  </a:cubicBezTo>
                  <a:cubicBezTo>
                    <a:pt x="0" y="35"/>
                    <a:pt x="0" y="35"/>
                    <a:pt x="0" y="35"/>
                  </a:cubicBezTo>
                  <a:cubicBezTo>
                    <a:pt x="7" y="35"/>
                    <a:pt x="7" y="35"/>
                    <a:pt x="7" y="35"/>
                  </a:cubicBezTo>
                  <a:cubicBezTo>
                    <a:pt x="7" y="20"/>
                    <a:pt x="7" y="20"/>
                    <a:pt x="7" y="20"/>
                  </a:cubicBezTo>
                  <a:cubicBezTo>
                    <a:pt x="8" y="20"/>
                    <a:pt x="8" y="20"/>
                    <a:pt x="8" y="20"/>
                  </a:cubicBezTo>
                  <a:cubicBezTo>
                    <a:pt x="9" y="20"/>
                    <a:pt x="10" y="21"/>
                    <a:pt x="11" y="21"/>
                  </a:cubicBezTo>
                  <a:cubicBezTo>
                    <a:pt x="12" y="22"/>
                    <a:pt x="13" y="23"/>
                    <a:pt x="13" y="24"/>
                  </a:cubicBezTo>
                  <a:cubicBezTo>
                    <a:pt x="18" y="35"/>
                    <a:pt x="18" y="35"/>
                    <a:pt x="18" y="35"/>
                  </a:cubicBezTo>
                  <a:cubicBezTo>
                    <a:pt x="26" y="35"/>
                    <a:pt x="26" y="35"/>
                    <a:pt x="26" y="35"/>
                  </a:cubicBezTo>
                  <a:cubicBezTo>
                    <a:pt x="20" y="23"/>
                    <a:pt x="20" y="23"/>
                    <a:pt x="20" y="23"/>
                  </a:cubicBezTo>
                  <a:cubicBezTo>
                    <a:pt x="19" y="22"/>
                    <a:pt x="19" y="21"/>
                    <a:pt x="18" y="20"/>
                  </a:cubicBezTo>
                  <a:moveTo>
                    <a:pt x="14" y="14"/>
                  </a:moveTo>
                  <a:cubicBezTo>
                    <a:pt x="14" y="14"/>
                    <a:pt x="13" y="15"/>
                    <a:pt x="12" y="15"/>
                  </a:cubicBezTo>
                  <a:cubicBezTo>
                    <a:pt x="11" y="15"/>
                    <a:pt x="11" y="15"/>
                    <a:pt x="9" y="15"/>
                  </a:cubicBezTo>
                  <a:cubicBezTo>
                    <a:pt x="7" y="15"/>
                    <a:pt x="7" y="15"/>
                    <a:pt x="7" y="15"/>
                  </a:cubicBezTo>
                  <a:cubicBezTo>
                    <a:pt x="7" y="5"/>
                    <a:pt x="7" y="5"/>
                    <a:pt x="7" y="5"/>
                  </a:cubicBezTo>
                  <a:cubicBezTo>
                    <a:pt x="10" y="5"/>
                    <a:pt x="10" y="5"/>
                    <a:pt x="10" y="5"/>
                  </a:cubicBezTo>
                  <a:cubicBezTo>
                    <a:pt x="12" y="5"/>
                    <a:pt x="14" y="6"/>
                    <a:pt x="15" y="6"/>
                  </a:cubicBezTo>
                  <a:cubicBezTo>
                    <a:pt x="16" y="7"/>
                    <a:pt x="16" y="8"/>
                    <a:pt x="16" y="10"/>
                  </a:cubicBezTo>
                  <a:cubicBezTo>
                    <a:pt x="16" y="11"/>
                    <a:pt x="16" y="12"/>
                    <a:pt x="16" y="12"/>
                  </a:cubicBezTo>
                  <a:cubicBezTo>
                    <a:pt x="16" y="13"/>
                    <a:pt x="15" y="14"/>
                    <a:pt x="14" y="14"/>
                  </a:cubicBezTo>
                </a:path>
              </a:pathLst>
            </a:custGeom>
            <a:solidFill>
              <a:schemeClr val="bg1"/>
            </a:solidFill>
            <a:ln w="9525">
              <a:noFill/>
              <a:round/>
              <a:headEnd/>
              <a:tailEnd/>
            </a:ln>
          </p:spPr>
          <p:txBody>
            <a:bodyPr/>
            <a:lstStyle/>
            <a:p>
              <a:pPr>
                <a:defRPr/>
              </a:pPr>
              <a:endParaRPr lang="ru-RU"/>
            </a:p>
          </p:txBody>
        </p:sp>
        <p:sp>
          <p:nvSpPr>
            <p:cNvPr id="14" name="Freeform 9">
              <a:extLst>
                <a:ext uri="{FF2B5EF4-FFF2-40B4-BE49-F238E27FC236}">
                  <a16:creationId xmlns:a16="http://schemas.microsoft.com/office/drawing/2014/main" id="{C308157C-8380-46FE-88F2-7397935B7927}"/>
                </a:ext>
              </a:extLst>
            </p:cNvPr>
            <p:cNvSpPr>
              <a:spLocks noEditPoints="1"/>
            </p:cNvSpPr>
            <p:nvPr userDrawn="1"/>
          </p:nvSpPr>
          <p:spPr bwMode="auto">
            <a:xfrm>
              <a:off x="14389" y="8146"/>
              <a:ext cx="87" cy="98"/>
            </a:xfrm>
            <a:custGeom>
              <a:avLst/>
              <a:gdLst>
                <a:gd name="T0" fmla="*/ 31 w 87"/>
                <a:gd name="T1" fmla="*/ 0 h 98"/>
                <a:gd name="T2" fmla="*/ 0 w 87"/>
                <a:gd name="T3" fmla="*/ 98 h 98"/>
                <a:gd name="T4" fmla="*/ 20 w 87"/>
                <a:gd name="T5" fmla="*/ 98 h 98"/>
                <a:gd name="T6" fmla="*/ 25 w 87"/>
                <a:gd name="T7" fmla="*/ 78 h 98"/>
                <a:gd name="T8" fmla="*/ 59 w 87"/>
                <a:gd name="T9" fmla="*/ 78 h 98"/>
                <a:gd name="T10" fmla="*/ 64 w 87"/>
                <a:gd name="T11" fmla="*/ 98 h 98"/>
                <a:gd name="T12" fmla="*/ 87 w 87"/>
                <a:gd name="T13" fmla="*/ 98 h 98"/>
                <a:gd name="T14" fmla="*/ 56 w 87"/>
                <a:gd name="T15" fmla="*/ 0 h 98"/>
                <a:gd name="T16" fmla="*/ 31 w 87"/>
                <a:gd name="T17" fmla="*/ 0 h 98"/>
                <a:gd name="T18" fmla="*/ 31 w 87"/>
                <a:gd name="T19" fmla="*/ 64 h 98"/>
                <a:gd name="T20" fmla="*/ 42 w 87"/>
                <a:gd name="T21" fmla="*/ 17 h 98"/>
                <a:gd name="T22" fmla="*/ 56 w 87"/>
                <a:gd name="T23" fmla="*/ 64 h 98"/>
                <a:gd name="T24" fmla="*/ 31 w 87"/>
                <a:gd name="T25" fmla="*/ 64 h 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7" h="98">
                  <a:moveTo>
                    <a:pt x="31" y="0"/>
                  </a:moveTo>
                  <a:lnTo>
                    <a:pt x="0" y="98"/>
                  </a:lnTo>
                  <a:lnTo>
                    <a:pt x="20" y="98"/>
                  </a:lnTo>
                  <a:lnTo>
                    <a:pt x="25" y="78"/>
                  </a:lnTo>
                  <a:lnTo>
                    <a:pt x="59" y="78"/>
                  </a:lnTo>
                  <a:lnTo>
                    <a:pt x="64" y="98"/>
                  </a:lnTo>
                  <a:lnTo>
                    <a:pt x="87" y="98"/>
                  </a:lnTo>
                  <a:lnTo>
                    <a:pt x="56" y="0"/>
                  </a:lnTo>
                  <a:lnTo>
                    <a:pt x="31" y="0"/>
                  </a:lnTo>
                  <a:close/>
                  <a:moveTo>
                    <a:pt x="31" y="64"/>
                  </a:moveTo>
                  <a:lnTo>
                    <a:pt x="42" y="17"/>
                  </a:lnTo>
                  <a:lnTo>
                    <a:pt x="56" y="64"/>
                  </a:lnTo>
                  <a:lnTo>
                    <a:pt x="31" y="64"/>
                  </a:lnTo>
                  <a:close/>
                </a:path>
              </a:pathLst>
            </a:custGeom>
            <a:solidFill>
              <a:schemeClr val="bg1"/>
            </a:solidFill>
            <a:ln w="9525">
              <a:noFill/>
              <a:round/>
              <a:headEnd/>
              <a:tailEnd/>
            </a:ln>
          </p:spPr>
          <p:txBody>
            <a:bodyPr/>
            <a:lstStyle/>
            <a:p>
              <a:pPr>
                <a:defRPr/>
              </a:pPr>
              <a:endParaRPr lang="ru-RU"/>
            </a:p>
          </p:txBody>
        </p:sp>
        <p:sp>
          <p:nvSpPr>
            <p:cNvPr id="15" name="Freeform 10">
              <a:extLst>
                <a:ext uri="{FF2B5EF4-FFF2-40B4-BE49-F238E27FC236}">
                  <a16:creationId xmlns:a16="http://schemas.microsoft.com/office/drawing/2014/main" id="{09F8A102-6054-4FD9-B147-648A27E43D7C}"/>
                </a:ext>
              </a:extLst>
            </p:cNvPr>
            <p:cNvSpPr>
              <a:spLocks/>
            </p:cNvSpPr>
            <p:nvPr userDrawn="1"/>
          </p:nvSpPr>
          <p:spPr bwMode="auto">
            <a:xfrm>
              <a:off x="14487" y="8146"/>
              <a:ext cx="61" cy="98"/>
            </a:xfrm>
            <a:custGeom>
              <a:avLst/>
              <a:gdLst>
                <a:gd name="T0" fmla="*/ 19 w 61"/>
                <a:gd name="T1" fmla="*/ 0 h 98"/>
                <a:gd name="T2" fmla="*/ 0 w 61"/>
                <a:gd name="T3" fmla="*/ 0 h 98"/>
                <a:gd name="T4" fmla="*/ 0 w 61"/>
                <a:gd name="T5" fmla="*/ 98 h 98"/>
                <a:gd name="T6" fmla="*/ 61 w 61"/>
                <a:gd name="T7" fmla="*/ 98 h 98"/>
                <a:gd name="T8" fmla="*/ 61 w 61"/>
                <a:gd name="T9" fmla="*/ 81 h 98"/>
                <a:gd name="T10" fmla="*/ 19 w 61"/>
                <a:gd name="T11" fmla="*/ 81 h 98"/>
                <a:gd name="T12" fmla="*/ 19 w 61"/>
                <a:gd name="T13" fmla="*/ 0 h 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 h="98">
                  <a:moveTo>
                    <a:pt x="19" y="0"/>
                  </a:moveTo>
                  <a:lnTo>
                    <a:pt x="0" y="0"/>
                  </a:lnTo>
                  <a:lnTo>
                    <a:pt x="0" y="98"/>
                  </a:lnTo>
                  <a:lnTo>
                    <a:pt x="61" y="98"/>
                  </a:lnTo>
                  <a:lnTo>
                    <a:pt x="61" y="81"/>
                  </a:lnTo>
                  <a:lnTo>
                    <a:pt x="19" y="81"/>
                  </a:lnTo>
                  <a:lnTo>
                    <a:pt x="19" y="0"/>
                  </a:lnTo>
                  <a:close/>
                </a:path>
              </a:pathLst>
            </a:custGeom>
            <a:solidFill>
              <a:schemeClr val="bg1"/>
            </a:solidFill>
            <a:ln w="9525">
              <a:noFill/>
              <a:round/>
              <a:headEnd/>
              <a:tailEnd/>
            </a:ln>
          </p:spPr>
          <p:txBody>
            <a:bodyPr/>
            <a:lstStyle/>
            <a:p>
              <a:pPr>
                <a:defRPr/>
              </a:pPr>
              <a:endParaRPr lang="ru-RU"/>
            </a:p>
          </p:txBody>
        </p:sp>
        <p:sp>
          <p:nvSpPr>
            <p:cNvPr id="16" name="Freeform 11">
              <a:extLst>
                <a:ext uri="{FF2B5EF4-FFF2-40B4-BE49-F238E27FC236}">
                  <a16:creationId xmlns:a16="http://schemas.microsoft.com/office/drawing/2014/main" id="{AE9FF285-B846-454B-9578-736EF6C8478A}"/>
                </a:ext>
              </a:extLst>
            </p:cNvPr>
            <p:cNvSpPr>
              <a:spLocks/>
            </p:cNvSpPr>
            <p:nvPr userDrawn="1"/>
          </p:nvSpPr>
          <p:spPr bwMode="auto">
            <a:xfrm>
              <a:off x="14564" y="8146"/>
              <a:ext cx="61" cy="98"/>
            </a:xfrm>
            <a:custGeom>
              <a:avLst/>
              <a:gdLst>
                <a:gd name="T0" fmla="*/ 0 w 61"/>
                <a:gd name="T1" fmla="*/ 14 h 98"/>
                <a:gd name="T2" fmla="*/ 20 w 61"/>
                <a:gd name="T3" fmla="*/ 14 h 98"/>
                <a:gd name="T4" fmla="*/ 20 w 61"/>
                <a:gd name="T5" fmla="*/ 84 h 98"/>
                <a:gd name="T6" fmla="*/ 0 w 61"/>
                <a:gd name="T7" fmla="*/ 84 h 98"/>
                <a:gd name="T8" fmla="*/ 0 w 61"/>
                <a:gd name="T9" fmla="*/ 98 h 98"/>
                <a:gd name="T10" fmla="*/ 61 w 61"/>
                <a:gd name="T11" fmla="*/ 98 h 98"/>
                <a:gd name="T12" fmla="*/ 61 w 61"/>
                <a:gd name="T13" fmla="*/ 84 h 98"/>
                <a:gd name="T14" fmla="*/ 39 w 61"/>
                <a:gd name="T15" fmla="*/ 84 h 98"/>
                <a:gd name="T16" fmla="*/ 39 w 61"/>
                <a:gd name="T17" fmla="*/ 14 h 98"/>
                <a:gd name="T18" fmla="*/ 61 w 61"/>
                <a:gd name="T19" fmla="*/ 14 h 98"/>
                <a:gd name="T20" fmla="*/ 61 w 61"/>
                <a:gd name="T21" fmla="*/ 0 h 98"/>
                <a:gd name="T22" fmla="*/ 0 w 61"/>
                <a:gd name="T23" fmla="*/ 0 h 98"/>
                <a:gd name="T24" fmla="*/ 0 w 61"/>
                <a:gd name="T25" fmla="*/ 14 h 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 h="98">
                  <a:moveTo>
                    <a:pt x="0" y="14"/>
                  </a:moveTo>
                  <a:lnTo>
                    <a:pt x="20" y="14"/>
                  </a:lnTo>
                  <a:lnTo>
                    <a:pt x="20" y="84"/>
                  </a:lnTo>
                  <a:lnTo>
                    <a:pt x="0" y="84"/>
                  </a:lnTo>
                  <a:lnTo>
                    <a:pt x="0" y="98"/>
                  </a:lnTo>
                  <a:lnTo>
                    <a:pt x="61" y="98"/>
                  </a:lnTo>
                  <a:lnTo>
                    <a:pt x="61" y="84"/>
                  </a:lnTo>
                  <a:lnTo>
                    <a:pt x="39" y="84"/>
                  </a:lnTo>
                  <a:lnTo>
                    <a:pt x="39" y="14"/>
                  </a:lnTo>
                  <a:lnTo>
                    <a:pt x="61" y="14"/>
                  </a:lnTo>
                  <a:lnTo>
                    <a:pt x="61" y="0"/>
                  </a:lnTo>
                  <a:lnTo>
                    <a:pt x="0" y="0"/>
                  </a:lnTo>
                  <a:lnTo>
                    <a:pt x="0" y="14"/>
                  </a:lnTo>
                  <a:close/>
                </a:path>
              </a:pathLst>
            </a:custGeom>
            <a:solidFill>
              <a:schemeClr val="bg1"/>
            </a:solidFill>
            <a:ln w="9525">
              <a:noFill/>
              <a:round/>
              <a:headEnd/>
              <a:tailEnd/>
            </a:ln>
          </p:spPr>
          <p:txBody>
            <a:bodyPr/>
            <a:lstStyle/>
            <a:p>
              <a:pPr>
                <a:defRPr/>
              </a:pPr>
              <a:endParaRPr lang="ru-RU"/>
            </a:p>
          </p:txBody>
        </p:sp>
        <p:sp>
          <p:nvSpPr>
            <p:cNvPr id="17" name="Freeform 12">
              <a:extLst>
                <a:ext uri="{FF2B5EF4-FFF2-40B4-BE49-F238E27FC236}">
                  <a16:creationId xmlns:a16="http://schemas.microsoft.com/office/drawing/2014/main" id="{15FBCD1C-A900-4929-88C9-4D1B729730F6}"/>
                </a:ext>
              </a:extLst>
            </p:cNvPr>
            <p:cNvSpPr>
              <a:spLocks/>
            </p:cNvSpPr>
            <p:nvPr userDrawn="1"/>
          </p:nvSpPr>
          <p:spPr bwMode="auto">
            <a:xfrm>
              <a:off x="14639" y="8146"/>
              <a:ext cx="73" cy="98"/>
            </a:xfrm>
            <a:custGeom>
              <a:avLst/>
              <a:gdLst>
                <a:gd name="T0" fmla="*/ 56 w 73"/>
                <a:gd name="T1" fmla="*/ 25 h 98"/>
                <a:gd name="T2" fmla="*/ 56 w 73"/>
                <a:gd name="T3" fmla="*/ 70 h 98"/>
                <a:gd name="T4" fmla="*/ 50 w 73"/>
                <a:gd name="T5" fmla="*/ 59 h 98"/>
                <a:gd name="T6" fmla="*/ 23 w 73"/>
                <a:gd name="T7" fmla="*/ 0 h 98"/>
                <a:gd name="T8" fmla="*/ 0 w 73"/>
                <a:gd name="T9" fmla="*/ 0 h 98"/>
                <a:gd name="T10" fmla="*/ 0 w 73"/>
                <a:gd name="T11" fmla="*/ 98 h 98"/>
                <a:gd name="T12" fmla="*/ 17 w 73"/>
                <a:gd name="T13" fmla="*/ 98 h 98"/>
                <a:gd name="T14" fmla="*/ 17 w 73"/>
                <a:gd name="T15" fmla="*/ 67 h 98"/>
                <a:gd name="T16" fmla="*/ 17 w 73"/>
                <a:gd name="T17" fmla="*/ 25 h 98"/>
                <a:gd name="T18" fmla="*/ 23 w 73"/>
                <a:gd name="T19" fmla="*/ 39 h 98"/>
                <a:gd name="T20" fmla="*/ 48 w 73"/>
                <a:gd name="T21" fmla="*/ 98 h 98"/>
                <a:gd name="T22" fmla="*/ 73 w 73"/>
                <a:gd name="T23" fmla="*/ 98 h 98"/>
                <a:gd name="T24" fmla="*/ 73 w 73"/>
                <a:gd name="T25" fmla="*/ 0 h 98"/>
                <a:gd name="T26" fmla="*/ 56 w 73"/>
                <a:gd name="T27" fmla="*/ 0 h 98"/>
                <a:gd name="T28" fmla="*/ 56 w 73"/>
                <a:gd name="T29" fmla="*/ 25 h 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3" h="98">
                  <a:moveTo>
                    <a:pt x="56" y="25"/>
                  </a:moveTo>
                  <a:lnTo>
                    <a:pt x="56" y="70"/>
                  </a:lnTo>
                  <a:lnTo>
                    <a:pt x="50" y="59"/>
                  </a:lnTo>
                  <a:lnTo>
                    <a:pt x="23" y="0"/>
                  </a:lnTo>
                  <a:lnTo>
                    <a:pt x="0" y="0"/>
                  </a:lnTo>
                  <a:lnTo>
                    <a:pt x="0" y="98"/>
                  </a:lnTo>
                  <a:lnTo>
                    <a:pt x="17" y="98"/>
                  </a:lnTo>
                  <a:lnTo>
                    <a:pt x="17" y="67"/>
                  </a:lnTo>
                  <a:lnTo>
                    <a:pt x="17" y="25"/>
                  </a:lnTo>
                  <a:lnTo>
                    <a:pt x="23" y="39"/>
                  </a:lnTo>
                  <a:lnTo>
                    <a:pt x="48" y="98"/>
                  </a:lnTo>
                  <a:lnTo>
                    <a:pt x="73" y="98"/>
                  </a:lnTo>
                  <a:lnTo>
                    <a:pt x="73" y="0"/>
                  </a:lnTo>
                  <a:lnTo>
                    <a:pt x="56" y="0"/>
                  </a:lnTo>
                  <a:lnTo>
                    <a:pt x="56" y="25"/>
                  </a:lnTo>
                  <a:close/>
                </a:path>
              </a:pathLst>
            </a:custGeom>
            <a:solidFill>
              <a:schemeClr val="bg1"/>
            </a:solidFill>
            <a:ln w="9525">
              <a:noFill/>
              <a:round/>
              <a:headEnd/>
              <a:tailEnd/>
            </a:ln>
          </p:spPr>
          <p:txBody>
            <a:bodyPr/>
            <a:lstStyle/>
            <a:p>
              <a:pPr>
                <a:defRPr/>
              </a:pPr>
              <a:endParaRPr lang="ru-RU"/>
            </a:p>
          </p:txBody>
        </p:sp>
        <p:sp>
          <p:nvSpPr>
            <p:cNvPr id="18" name="Freeform 13">
              <a:extLst>
                <a:ext uri="{FF2B5EF4-FFF2-40B4-BE49-F238E27FC236}">
                  <a16:creationId xmlns:a16="http://schemas.microsoft.com/office/drawing/2014/main" id="{6919674B-10EC-4570-8F1F-2648543AEBF4}"/>
                </a:ext>
              </a:extLst>
            </p:cNvPr>
            <p:cNvSpPr>
              <a:spLocks/>
            </p:cNvSpPr>
            <p:nvPr userDrawn="1"/>
          </p:nvSpPr>
          <p:spPr bwMode="auto">
            <a:xfrm>
              <a:off x="14725" y="8146"/>
              <a:ext cx="73" cy="98"/>
            </a:xfrm>
            <a:custGeom>
              <a:avLst/>
              <a:gdLst>
                <a:gd name="T0" fmla="*/ 39 w 73"/>
                <a:gd name="T1" fmla="*/ 48 h 98"/>
                <a:gd name="T2" fmla="*/ 73 w 73"/>
                <a:gd name="T3" fmla="*/ 0 h 98"/>
                <a:gd name="T4" fmla="*/ 50 w 73"/>
                <a:gd name="T5" fmla="*/ 0 h 98"/>
                <a:gd name="T6" fmla="*/ 20 w 73"/>
                <a:gd name="T7" fmla="*/ 45 h 98"/>
                <a:gd name="T8" fmla="*/ 20 w 73"/>
                <a:gd name="T9" fmla="*/ 0 h 98"/>
                <a:gd name="T10" fmla="*/ 0 w 73"/>
                <a:gd name="T11" fmla="*/ 0 h 98"/>
                <a:gd name="T12" fmla="*/ 0 w 73"/>
                <a:gd name="T13" fmla="*/ 98 h 98"/>
                <a:gd name="T14" fmla="*/ 20 w 73"/>
                <a:gd name="T15" fmla="*/ 98 h 98"/>
                <a:gd name="T16" fmla="*/ 20 w 73"/>
                <a:gd name="T17" fmla="*/ 50 h 98"/>
                <a:gd name="T18" fmla="*/ 50 w 73"/>
                <a:gd name="T19" fmla="*/ 98 h 98"/>
                <a:gd name="T20" fmla="*/ 73 w 73"/>
                <a:gd name="T21" fmla="*/ 98 h 98"/>
                <a:gd name="T22" fmla="*/ 39 w 73"/>
                <a:gd name="T23" fmla="*/ 48 h 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3" h="98">
                  <a:moveTo>
                    <a:pt x="39" y="48"/>
                  </a:moveTo>
                  <a:lnTo>
                    <a:pt x="73" y="0"/>
                  </a:lnTo>
                  <a:lnTo>
                    <a:pt x="50" y="0"/>
                  </a:lnTo>
                  <a:lnTo>
                    <a:pt x="20" y="45"/>
                  </a:lnTo>
                  <a:lnTo>
                    <a:pt x="20" y="0"/>
                  </a:lnTo>
                  <a:lnTo>
                    <a:pt x="0" y="0"/>
                  </a:lnTo>
                  <a:lnTo>
                    <a:pt x="0" y="98"/>
                  </a:lnTo>
                  <a:lnTo>
                    <a:pt x="20" y="98"/>
                  </a:lnTo>
                  <a:lnTo>
                    <a:pt x="20" y="50"/>
                  </a:lnTo>
                  <a:lnTo>
                    <a:pt x="50" y="98"/>
                  </a:lnTo>
                  <a:lnTo>
                    <a:pt x="73" y="98"/>
                  </a:lnTo>
                  <a:lnTo>
                    <a:pt x="39" y="48"/>
                  </a:lnTo>
                  <a:close/>
                </a:path>
              </a:pathLst>
            </a:custGeom>
            <a:solidFill>
              <a:schemeClr val="bg1"/>
            </a:solidFill>
            <a:ln w="9525">
              <a:noFill/>
              <a:round/>
              <a:headEnd/>
              <a:tailEnd/>
            </a:ln>
          </p:spPr>
          <p:txBody>
            <a:bodyPr/>
            <a:lstStyle/>
            <a:p>
              <a:pPr>
                <a:defRPr/>
              </a:pPr>
              <a:endParaRPr lang="ru-RU"/>
            </a:p>
          </p:txBody>
        </p:sp>
        <p:sp>
          <p:nvSpPr>
            <p:cNvPr id="19" name="Freeform 14">
              <a:extLst>
                <a:ext uri="{FF2B5EF4-FFF2-40B4-BE49-F238E27FC236}">
                  <a16:creationId xmlns:a16="http://schemas.microsoft.com/office/drawing/2014/main" id="{B49FA62F-61A1-4784-B7B3-C75D7D9A95A9}"/>
                </a:ext>
              </a:extLst>
            </p:cNvPr>
            <p:cNvSpPr>
              <a:spLocks/>
            </p:cNvSpPr>
            <p:nvPr userDrawn="1"/>
          </p:nvSpPr>
          <p:spPr bwMode="auto">
            <a:xfrm>
              <a:off x="14195" y="8280"/>
              <a:ext cx="461" cy="84"/>
            </a:xfrm>
            <a:custGeom>
              <a:avLst/>
              <a:gdLst>
                <a:gd name="T0" fmla="*/ 0 w 461"/>
                <a:gd name="T1" fmla="*/ 84 h 84"/>
                <a:gd name="T2" fmla="*/ 0 w 461"/>
                <a:gd name="T3" fmla="*/ 84 h 84"/>
                <a:gd name="T4" fmla="*/ 0 w 461"/>
                <a:gd name="T5" fmla="*/ 84 h 84"/>
                <a:gd name="T6" fmla="*/ 461 w 461"/>
                <a:gd name="T7" fmla="*/ 84 h 84"/>
                <a:gd name="T8" fmla="*/ 461 w 461"/>
                <a:gd name="T9" fmla="*/ 0 h 84"/>
                <a:gd name="T10" fmla="*/ 0 w 461"/>
                <a:gd name="T11" fmla="*/ 31 h 84"/>
                <a:gd name="T12" fmla="*/ 0 w 461"/>
                <a:gd name="T13" fmla="*/ 84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1" h="84">
                  <a:moveTo>
                    <a:pt x="0" y="84"/>
                  </a:moveTo>
                  <a:lnTo>
                    <a:pt x="0" y="84"/>
                  </a:lnTo>
                  <a:lnTo>
                    <a:pt x="461" y="84"/>
                  </a:lnTo>
                  <a:lnTo>
                    <a:pt x="461" y="0"/>
                  </a:lnTo>
                  <a:lnTo>
                    <a:pt x="0" y="31"/>
                  </a:lnTo>
                  <a:lnTo>
                    <a:pt x="0" y="84"/>
                  </a:lnTo>
                  <a:close/>
                </a:path>
              </a:pathLst>
            </a:custGeom>
            <a:solidFill>
              <a:srgbClr val="F0643E"/>
            </a:solidFill>
            <a:ln w="9525">
              <a:noFill/>
              <a:round/>
              <a:headEnd/>
              <a:tailEnd/>
            </a:ln>
          </p:spPr>
          <p:txBody>
            <a:bodyPr/>
            <a:lstStyle/>
            <a:p>
              <a:pPr>
                <a:defRPr/>
              </a:pPr>
              <a:endParaRPr lang="ru-RU"/>
            </a:p>
          </p:txBody>
        </p:sp>
        <p:sp>
          <p:nvSpPr>
            <p:cNvPr id="20" name="Freeform 15">
              <a:extLst>
                <a:ext uri="{FF2B5EF4-FFF2-40B4-BE49-F238E27FC236}">
                  <a16:creationId xmlns:a16="http://schemas.microsoft.com/office/drawing/2014/main" id="{5A49A5F7-AF20-48D3-937F-E749BF826B3C}"/>
                </a:ext>
              </a:extLst>
            </p:cNvPr>
            <p:cNvSpPr>
              <a:spLocks/>
            </p:cNvSpPr>
            <p:nvPr userDrawn="1"/>
          </p:nvSpPr>
          <p:spPr bwMode="auto">
            <a:xfrm>
              <a:off x="14195" y="7897"/>
              <a:ext cx="461" cy="221"/>
            </a:xfrm>
            <a:custGeom>
              <a:avLst/>
              <a:gdLst>
                <a:gd name="T0" fmla="*/ 461 w 166"/>
                <a:gd name="T1" fmla="*/ 109 h 79"/>
                <a:gd name="T2" fmla="*/ 172 w 166"/>
                <a:gd name="T3" fmla="*/ 154 h 79"/>
                <a:gd name="T4" fmla="*/ 455 w 166"/>
                <a:gd name="T5" fmla="*/ 76 h 79"/>
                <a:gd name="T6" fmla="*/ 353 w 166"/>
                <a:gd name="T7" fmla="*/ 0 h 79"/>
                <a:gd name="T8" fmla="*/ 0 w 166"/>
                <a:gd name="T9" fmla="*/ 0 h 79"/>
                <a:gd name="T10" fmla="*/ 0 w 166"/>
                <a:gd name="T11" fmla="*/ 109 h 79"/>
                <a:gd name="T12" fmla="*/ 122 w 166"/>
                <a:gd name="T13" fmla="*/ 95 h 79"/>
                <a:gd name="T14" fmla="*/ 0 w 166"/>
                <a:gd name="T15" fmla="*/ 126 h 79"/>
                <a:gd name="T16" fmla="*/ 0 w 166"/>
                <a:gd name="T17" fmla="*/ 221 h 79"/>
                <a:gd name="T18" fmla="*/ 461 w 166"/>
                <a:gd name="T19" fmla="*/ 168 h 79"/>
                <a:gd name="T20" fmla="*/ 461 w 166"/>
                <a:gd name="T21" fmla="*/ 112 h 79"/>
                <a:gd name="T22" fmla="*/ 461 w 166"/>
                <a:gd name="T23" fmla="*/ 109 h 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6" h="79">
                  <a:moveTo>
                    <a:pt x="166" y="39"/>
                  </a:moveTo>
                  <a:cubicBezTo>
                    <a:pt x="62" y="55"/>
                    <a:pt x="62" y="55"/>
                    <a:pt x="62" y="55"/>
                  </a:cubicBezTo>
                  <a:cubicBezTo>
                    <a:pt x="164" y="27"/>
                    <a:pt x="164" y="27"/>
                    <a:pt x="164" y="27"/>
                  </a:cubicBezTo>
                  <a:cubicBezTo>
                    <a:pt x="159" y="11"/>
                    <a:pt x="144" y="0"/>
                    <a:pt x="127" y="0"/>
                  </a:cubicBezTo>
                  <a:cubicBezTo>
                    <a:pt x="0" y="0"/>
                    <a:pt x="0" y="0"/>
                    <a:pt x="0" y="0"/>
                  </a:cubicBezTo>
                  <a:cubicBezTo>
                    <a:pt x="0" y="39"/>
                    <a:pt x="0" y="39"/>
                    <a:pt x="0" y="39"/>
                  </a:cubicBezTo>
                  <a:cubicBezTo>
                    <a:pt x="44" y="34"/>
                    <a:pt x="44" y="34"/>
                    <a:pt x="44" y="34"/>
                  </a:cubicBezTo>
                  <a:cubicBezTo>
                    <a:pt x="0" y="45"/>
                    <a:pt x="0" y="45"/>
                    <a:pt x="0" y="45"/>
                  </a:cubicBezTo>
                  <a:cubicBezTo>
                    <a:pt x="0" y="79"/>
                    <a:pt x="0" y="79"/>
                    <a:pt x="0" y="79"/>
                  </a:cubicBezTo>
                  <a:cubicBezTo>
                    <a:pt x="166" y="60"/>
                    <a:pt x="166" y="60"/>
                    <a:pt x="166" y="60"/>
                  </a:cubicBezTo>
                  <a:cubicBezTo>
                    <a:pt x="166" y="40"/>
                    <a:pt x="166" y="40"/>
                    <a:pt x="166" y="40"/>
                  </a:cubicBezTo>
                  <a:cubicBezTo>
                    <a:pt x="166" y="39"/>
                    <a:pt x="166" y="39"/>
                    <a:pt x="166" y="39"/>
                  </a:cubicBezTo>
                </a:path>
              </a:pathLst>
            </a:custGeom>
            <a:solidFill>
              <a:srgbClr val="F0643E"/>
            </a:solidFill>
            <a:ln w="9525">
              <a:noFill/>
              <a:round/>
              <a:headEnd/>
              <a:tailEnd/>
            </a:ln>
          </p:spPr>
          <p:txBody>
            <a:bodyPr/>
            <a:lstStyle/>
            <a:p>
              <a:pPr>
                <a:defRPr/>
              </a:pPr>
              <a:endParaRPr lang="ru-RU"/>
            </a:p>
          </p:txBody>
        </p:sp>
      </p:grpSp>
      <p:sp>
        <p:nvSpPr>
          <p:cNvPr id="2" name="Title 1"/>
          <p:cNvSpPr>
            <a:spLocks noGrp="1"/>
          </p:cNvSpPr>
          <p:nvPr>
            <p:ph type="title"/>
          </p:nvPr>
        </p:nvSpPr>
        <p:spPr>
          <a:xfrm>
            <a:off x="562806" y="400844"/>
            <a:ext cx="11066389" cy="755650"/>
          </a:xfrm>
          <a:prstGeom prst="rect">
            <a:avLst/>
          </a:prstGeom>
        </p:spPr>
        <p:txBody>
          <a:bodyPr lIns="0"/>
          <a:lstStyle>
            <a:lvl1pPr>
              <a:lnSpc>
                <a:spcPct val="80000"/>
              </a:lnSpc>
              <a:defRPr lang="en-US" sz="3600" b="1" i="0" baseline="0" dirty="0">
                <a:solidFill>
                  <a:schemeClr val="bg1"/>
                </a:solidFill>
                <a:latin typeface="Arial Полужирный" charset="0"/>
                <a:ea typeface="Arial Полужирный" charset="0"/>
                <a:cs typeface="Arial Полужирный" charset="0"/>
              </a:defRPr>
            </a:lvl1pPr>
          </a:lstStyle>
          <a:p>
            <a:r>
              <a:rPr lang="en-US"/>
              <a:t>Click to edit Master title style</a:t>
            </a:r>
            <a:endParaRPr lang="en-US" dirty="0"/>
          </a:p>
        </p:txBody>
      </p:sp>
      <p:sp>
        <p:nvSpPr>
          <p:cNvPr id="6" name="Content Placeholder 2"/>
          <p:cNvSpPr>
            <a:spLocks noGrp="1"/>
          </p:cNvSpPr>
          <p:nvPr>
            <p:ph idx="1"/>
          </p:nvPr>
        </p:nvSpPr>
        <p:spPr>
          <a:xfrm>
            <a:off x="562806" y="1521222"/>
            <a:ext cx="11066426" cy="4579144"/>
          </a:xfrm>
        </p:spPr>
        <p:txBody>
          <a:bodyPr rtlCol="0">
            <a:noAutofit/>
          </a:bodyPr>
          <a:lstStyle>
            <a:lvl1pPr>
              <a:defRPr lang="ru-RU" dirty="0">
                <a:solidFill>
                  <a:schemeClr val="bg1"/>
                </a:solidFill>
              </a:defRPr>
            </a:lvl1pPr>
            <a:lvl2pPr>
              <a:defRPr lang="ru-RU" dirty="0">
                <a:solidFill>
                  <a:schemeClr val="bg1"/>
                </a:solidFill>
              </a:defRPr>
            </a:lvl2pPr>
            <a:lvl3pPr>
              <a:defRPr lang="ru-RU" dirty="0">
                <a:solidFill>
                  <a:schemeClr val="bg1"/>
                </a:solidFill>
              </a:defRPr>
            </a:lvl3pPr>
            <a:lvl4pPr>
              <a:defRPr lang="ru-RU" dirty="0" smtClean="0">
                <a:solidFill>
                  <a:schemeClr val="bg1"/>
                </a:solidFill>
              </a:defRPr>
            </a:lvl4pPr>
            <a:lvl5pPr>
              <a:defRPr lang="ru-RU" dirty="0">
                <a:solidFill>
                  <a:schemeClr val="bg1"/>
                </a:solidFill>
              </a:defRPr>
            </a:lvl5pPr>
          </a:lstStyle>
          <a:p>
            <a:pPr lvl="0"/>
            <a:r>
              <a:rPr lang="ru-RU" dirty="0"/>
              <a:t>Образец текста</a:t>
            </a:r>
          </a:p>
          <a:p>
            <a:pPr lvl="1"/>
            <a:r>
              <a:rPr lang="ru-RU" dirty="0"/>
              <a:t>Уровень 1</a:t>
            </a:r>
          </a:p>
          <a:p>
            <a:pPr lvl="2"/>
            <a:r>
              <a:rPr lang="ru-RU" dirty="0"/>
              <a:t>Уровень 2</a:t>
            </a:r>
          </a:p>
          <a:p>
            <a:pPr lvl="3"/>
            <a:r>
              <a:rPr lang="ru-RU" dirty="0"/>
              <a:t>Уровень 3</a:t>
            </a:r>
          </a:p>
          <a:p>
            <a:pPr lvl="4"/>
            <a:r>
              <a:rPr lang="ru-RU" dirty="0"/>
              <a:t>Важная мысль</a:t>
            </a:r>
          </a:p>
        </p:txBody>
      </p:sp>
    </p:spTree>
    <p:extLst>
      <p:ext uri="{BB962C8B-B14F-4D97-AF65-F5344CB8AC3E}">
        <p14:creationId xmlns:p14="http://schemas.microsoft.com/office/powerpoint/2010/main" val="974842618"/>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3C6C07BD-76AF-44C5-9885-AAA04DE4711F}" type="datetimeFigureOut">
              <a:rPr lang="ru-RU"/>
              <a:pPr>
                <a:defRPr/>
              </a:pPr>
              <a:t>01.07.2019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3A162A2-7A66-4DD1-982B-6A50AB2BB7C9}" type="slidenum">
              <a:rPr lang="ru-RU"/>
              <a:pPr>
                <a:defRPr/>
              </a:pPr>
              <a:t>‹#›</a:t>
            </a:fld>
            <a:endParaRPr lang="ru-RU"/>
          </a:p>
        </p:txBody>
      </p:sp>
    </p:spTree>
    <p:extLst>
      <p:ext uri="{BB962C8B-B14F-4D97-AF65-F5344CB8AC3E}">
        <p14:creationId xmlns:p14="http://schemas.microsoft.com/office/powerpoint/2010/main" val="2615378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F0B9C344-0DA4-4B92-BEBB-9E68285643D8}" type="datetimeFigureOut">
              <a:rPr lang="ru-RU"/>
              <a:pPr>
                <a:defRPr/>
              </a:pPr>
              <a:t>01.07.2019</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9993DB99-2BAF-461F-8D5A-90D7FF462252}" type="slidenum">
              <a:rPr lang="ru-RU"/>
              <a:pPr>
                <a:defRPr/>
              </a:pPr>
              <a:t>‹#›</a:t>
            </a:fld>
            <a:endParaRPr lang="ru-RU"/>
          </a:p>
        </p:txBody>
      </p:sp>
    </p:spTree>
    <p:extLst>
      <p:ext uri="{BB962C8B-B14F-4D97-AF65-F5344CB8AC3E}">
        <p14:creationId xmlns:p14="http://schemas.microsoft.com/office/powerpoint/2010/main" val="2418002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76F5F94D-306C-4990-A313-4C46944E76A3}" type="datetimeFigureOut">
              <a:rPr lang="ru-RU"/>
              <a:pPr>
                <a:defRPr/>
              </a:pPr>
              <a:t>01.07.2019</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6575322D-DE5B-45F7-9646-AF0E69BB4D91}" type="slidenum">
              <a:rPr lang="ru-RU"/>
              <a:pPr>
                <a:defRPr/>
              </a:pPr>
              <a:t>‹#›</a:t>
            </a:fld>
            <a:endParaRPr lang="ru-RU"/>
          </a:p>
        </p:txBody>
      </p:sp>
    </p:spTree>
    <p:extLst>
      <p:ext uri="{BB962C8B-B14F-4D97-AF65-F5344CB8AC3E}">
        <p14:creationId xmlns:p14="http://schemas.microsoft.com/office/powerpoint/2010/main" val="837388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AE39E134-BF58-4AB8-A535-A282AB5A7AC2}" type="datetimeFigureOut">
              <a:rPr lang="ru-RU"/>
              <a:pPr>
                <a:defRPr/>
              </a:pPr>
              <a:t>01.07.2019</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47B2DEA1-F40E-40A5-B296-0508C5954555}" type="slidenum">
              <a:rPr lang="ru-RU"/>
              <a:pPr>
                <a:defRPr/>
              </a:pPr>
              <a:t>‹#›</a:t>
            </a:fld>
            <a:endParaRPr lang="ru-RU"/>
          </a:p>
        </p:txBody>
      </p:sp>
    </p:spTree>
    <p:extLst>
      <p:ext uri="{BB962C8B-B14F-4D97-AF65-F5344CB8AC3E}">
        <p14:creationId xmlns:p14="http://schemas.microsoft.com/office/powerpoint/2010/main" val="1920914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9EB449DE-1E33-4CF5-A0CB-15F8B35284F2}" type="datetimeFigureOut">
              <a:rPr lang="ru-RU"/>
              <a:pPr>
                <a:defRPr/>
              </a:pPr>
              <a:t>01.07.2019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77D8932-C231-4663-A69A-2E94A703718D}" type="slidenum">
              <a:rPr lang="ru-RU"/>
              <a:pPr>
                <a:defRPr/>
              </a:pPr>
              <a:t>‹#›</a:t>
            </a:fld>
            <a:endParaRPr lang="ru-RU"/>
          </a:p>
        </p:txBody>
      </p:sp>
    </p:spTree>
    <p:extLst>
      <p:ext uri="{BB962C8B-B14F-4D97-AF65-F5344CB8AC3E}">
        <p14:creationId xmlns:p14="http://schemas.microsoft.com/office/powerpoint/2010/main" val="2217369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07C3C63E-C5E4-4F01-A725-E692186D068C}" type="datetimeFigureOut">
              <a:rPr lang="ru-RU"/>
              <a:pPr>
                <a:defRPr/>
              </a:pPr>
              <a:t>01.07.2019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28F3425-4893-4E1F-B005-F076CDE87169}" type="slidenum">
              <a:rPr lang="ru-RU"/>
              <a:pPr>
                <a:defRPr/>
              </a:pPr>
              <a:t>‹#›</a:t>
            </a:fld>
            <a:endParaRPr lang="ru-RU"/>
          </a:p>
        </p:txBody>
      </p:sp>
    </p:spTree>
    <p:extLst>
      <p:ext uri="{BB962C8B-B14F-4D97-AF65-F5344CB8AC3E}">
        <p14:creationId xmlns:p14="http://schemas.microsoft.com/office/powerpoint/2010/main" val="4078262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image" Target="../media/image4.emf"/><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tags" Target="../tags/tag1.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7" name="Текст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31785455-8AFB-4314-B77E-126E9D302515}" type="datetimeFigureOut">
              <a:rPr lang="ru-RU"/>
              <a:pPr>
                <a:defRPr/>
              </a:pPr>
              <a:t>01.07.2019</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F29F4259-1419-4D63-8E94-324A8A36EEE8}"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29" r:id="rId12"/>
    <p:sldLayoutId id="2147483830" r:id="rId13"/>
    <p:sldLayoutId id="2147483831" r:id="rId14"/>
    <p:sldLayoutId id="2147483832" r:id="rId15"/>
    <p:sldLayoutId id="2147483833" r:id="rId16"/>
    <p:sldLayoutId id="2147483834" r:id="rId17"/>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a:extLst>
              <a:ext uri="{FF2B5EF4-FFF2-40B4-BE49-F238E27FC236}">
                <a16:creationId xmlns:a16="http://schemas.microsoft.com/office/drawing/2014/main" id="{514A0B44-666D-458A-9F95-E60282D921B3}"/>
              </a:ext>
            </a:extLst>
          </p:cNvPr>
          <p:cNvSpPr>
            <a:spLocks noGrp="1" noChangeArrowheads="1"/>
          </p:cNvSpPr>
          <p:nvPr>
            <p:ph type="body" idx="1"/>
          </p:nvPr>
        </p:nvSpPr>
        <p:spPr bwMode="auto">
          <a:xfrm>
            <a:off x="565944" y="1521619"/>
            <a:ext cx="11063288" cy="4579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ru-RU" altLang="ru-RU"/>
              <a:t>Образец текста</a:t>
            </a:r>
          </a:p>
          <a:p>
            <a:pPr lvl="1"/>
            <a:r>
              <a:rPr lang="ru-RU" altLang="ru-RU"/>
              <a:t>Уровень 1</a:t>
            </a:r>
          </a:p>
          <a:p>
            <a:pPr lvl="2"/>
            <a:r>
              <a:rPr lang="ru-RU" altLang="ru-RU"/>
              <a:t>Уровень 2</a:t>
            </a:r>
          </a:p>
          <a:p>
            <a:pPr lvl="3"/>
            <a:r>
              <a:rPr lang="ru-RU" altLang="ru-RU"/>
              <a:t>Уровень 3</a:t>
            </a:r>
          </a:p>
          <a:p>
            <a:pPr lvl="4"/>
            <a:r>
              <a:rPr lang="ru-RU" altLang="ru-RU"/>
              <a:t>Важная мысль</a:t>
            </a:r>
          </a:p>
        </p:txBody>
      </p:sp>
      <p:sp>
        <p:nvSpPr>
          <p:cNvPr id="1027" name="Номер слайда 1">
            <a:extLst>
              <a:ext uri="{FF2B5EF4-FFF2-40B4-BE49-F238E27FC236}">
                <a16:creationId xmlns:a16="http://schemas.microsoft.com/office/drawing/2014/main" id="{69C54433-FCB4-47C8-B307-C7D3C2C48C8B}"/>
              </a:ext>
            </a:extLst>
          </p:cNvPr>
          <p:cNvSpPr txBox="1">
            <a:spLocks noChangeArrowheads="1"/>
          </p:cNvSpPr>
          <p:nvPr userDrawn="1">
            <p:custDataLst>
              <p:tags r:id="rId23"/>
            </p:custDataLst>
          </p:nvPr>
        </p:nvSpPr>
        <p:spPr bwMode="auto">
          <a:xfrm>
            <a:off x="562769" y="6349207"/>
            <a:ext cx="572294" cy="215106"/>
          </a:xfrm>
          <a:prstGeom prst="rect">
            <a:avLst/>
          </a:prstGeom>
          <a:noFill/>
          <a:ln w="9525">
            <a:noFill/>
            <a:miter lim="800000"/>
            <a:headEnd/>
            <a:tailEnd/>
          </a:ln>
        </p:spPr>
        <p:txBody>
          <a:bodyPr lIns="91434" tIns="45717" rIns="91434" bIns="45717"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defTabSz="1827213" eaLnBrk="0" fontAlgn="base" hangingPunct="0">
              <a:spcBef>
                <a:spcPct val="0"/>
              </a:spcBef>
              <a:spcAft>
                <a:spcPct val="0"/>
              </a:spcAft>
              <a:defRPr sz="3600">
                <a:solidFill>
                  <a:schemeClr val="tx1"/>
                </a:solidFill>
                <a:latin typeface="Arial" panose="020B0604020202020204" pitchFamily="34" charset="0"/>
              </a:defRPr>
            </a:lvl6pPr>
            <a:lvl7pPr marL="2971800" indent="-228600" defTabSz="1827213" eaLnBrk="0" fontAlgn="base" hangingPunct="0">
              <a:spcBef>
                <a:spcPct val="0"/>
              </a:spcBef>
              <a:spcAft>
                <a:spcPct val="0"/>
              </a:spcAft>
              <a:defRPr sz="3600">
                <a:solidFill>
                  <a:schemeClr val="tx1"/>
                </a:solidFill>
                <a:latin typeface="Arial" panose="020B0604020202020204" pitchFamily="34" charset="0"/>
              </a:defRPr>
            </a:lvl7pPr>
            <a:lvl8pPr marL="3429000" indent="-228600" defTabSz="1827213" eaLnBrk="0" fontAlgn="base" hangingPunct="0">
              <a:spcBef>
                <a:spcPct val="0"/>
              </a:spcBef>
              <a:spcAft>
                <a:spcPct val="0"/>
              </a:spcAft>
              <a:defRPr sz="3600">
                <a:solidFill>
                  <a:schemeClr val="tx1"/>
                </a:solidFill>
                <a:latin typeface="Arial" panose="020B0604020202020204" pitchFamily="34" charset="0"/>
              </a:defRPr>
            </a:lvl8pPr>
            <a:lvl9pPr marL="3886200" indent="-228600" defTabSz="1827213"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buClr>
                <a:srgbClr val="5F5F5F"/>
              </a:buClr>
            </a:pPr>
            <a:fld id="{6A9DEB05-8756-47B4-BC61-3958B35ABF49}" type="slidenum">
              <a:rPr lang="ru-RU" altLang="ru-RU" sz="1000">
                <a:latin typeface="Arial Обычный"/>
                <a:ea typeface="Arial Обычный"/>
                <a:cs typeface="Arial Обычный"/>
              </a:rPr>
              <a:pPr eaLnBrk="1" hangingPunct="1">
                <a:buClr>
                  <a:srgbClr val="5F5F5F"/>
                </a:buClr>
              </a:pPr>
              <a:t>‹#›</a:t>
            </a:fld>
            <a:endParaRPr lang="ru-RU" altLang="ru-RU" sz="1600">
              <a:latin typeface="Arial Обычный"/>
              <a:ea typeface="Arial Обычный"/>
              <a:cs typeface="Arial Обычный"/>
            </a:endParaRPr>
          </a:p>
        </p:txBody>
      </p:sp>
      <p:sp>
        <p:nvSpPr>
          <p:cNvPr id="1028" name="Прямоугольник 7">
            <a:extLst>
              <a:ext uri="{FF2B5EF4-FFF2-40B4-BE49-F238E27FC236}">
                <a16:creationId xmlns:a16="http://schemas.microsoft.com/office/drawing/2014/main" id="{0E8D34C5-8BD2-4DF9-AC2C-1D8591AA9AC3}"/>
              </a:ext>
            </a:extLst>
          </p:cNvPr>
          <p:cNvSpPr>
            <a:spLocks noChangeArrowheads="1"/>
          </p:cNvSpPr>
          <p:nvPr userDrawn="1"/>
        </p:nvSpPr>
        <p:spPr bwMode="auto">
          <a:xfrm>
            <a:off x="865982" y="6357144"/>
            <a:ext cx="1186543" cy="246221"/>
          </a:xfrm>
          <a:prstGeom prst="rect">
            <a:avLst/>
          </a:prstGeom>
          <a:noFill/>
          <a:ln w="9525">
            <a:noFill/>
            <a:miter lim="800000"/>
            <a:headEnd/>
            <a:tailEnd/>
          </a:ln>
        </p:spPr>
        <p:txBody>
          <a:bodyPr wrap="none">
            <a:spAutoFit/>
          </a:bodyPr>
          <a:lstStyle/>
          <a:p>
            <a:pPr eaLnBrk="1" hangingPunct="1">
              <a:defRPr/>
            </a:pPr>
            <a:r>
              <a:rPr lang="en-US" sz="1000">
                <a:solidFill>
                  <a:srgbClr val="7F7F7F"/>
                </a:solidFill>
              </a:rPr>
              <a:t>© TerraLink | 2018</a:t>
            </a:r>
            <a:endParaRPr lang="ru-RU" sz="1000">
              <a:solidFill>
                <a:srgbClr val="7F7F7F"/>
              </a:solidFill>
              <a:latin typeface="Arial Обычный"/>
              <a:ea typeface="Arial Обычный"/>
              <a:cs typeface="Arial Обычный"/>
            </a:endParaRPr>
          </a:p>
        </p:txBody>
      </p:sp>
      <p:pic>
        <p:nvPicPr>
          <p:cNvPr id="1029" name="Picture 5">
            <a:extLst>
              <a:ext uri="{FF2B5EF4-FFF2-40B4-BE49-F238E27FC236}">
                <a16:creationId xmlns:a16="http://schemas.microsoft.com/office/drawing/2014/main" id="{6C071D5C-482E-4F0C-B16C-299B3C6E4FC4}"/>
              </a:ext>
            </a:extLst>
          </p:cNvPr>
          <p:cNvPicPr>
            <a:picLocks noChangeAspect="1" noChangeArrowheads="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11161713" y="6265863"/>
            <a:ext cx="581819"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6845923"/>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 id="2147483893" r:id="rId13"/>
    <p:sldLayoutId id="2147483894" r:id="rId14"/>
    <p:sldLayoutId id="2147483895" r:id="rId15"/>
    <p:sldLayoutId id="2147483896" r:id="rId16"/>
    <p:sldLayoutId id="2147483897" r:id="rId17"/>
    <p:sldLayoutId id="2147483898" r:id="rId18"/>
    <p:sldLayoutId id="2147483899" r:id="rId19"/>
    <p:sldLayoutId id="2147483900" r:id="rId20"/>
    <p:sldLayoutId id="2147483901" r:id="rId21"/>
  </p:sldLayoutIdLst>
  <p:hf hdr="0" dt="0"/>
  <p:txStyles>
    <p:titleStyle>
      <a:lvl1pPr algn="l" defTabSz="913607" rtl="0" eaLnBrk="0" fontAlgn="base" hangingPunct="0">
        <a:lnSpc>
          <a:spcPts val="5000"/>
        </a:lnSpc>
        <a:spcBef>
          <a:spcPct val="0"/>
        </a:spcBef>
        <a:spcAft>
          <a:spcPct val="0"/>
        </a:spcAft>
        <a:defRPr sz="4000" kern="1200">
          <a:solidFill>
            <a:schemeClr val="tx1"/>
          </a:solidFill>
          <a:latin typeface="Avenir Средний" charset="0"/>
          <a:ea typeface="+mj-ea"/>
          <a:cs typeface="+mj-cs"/>
        </a:defRPr>
      </a:lvl1pPr>
      <a:lvl2pPr algn="l" defTabSz="913607" rtl="0" eaLnBrk="0" fontAlgn="base" hangingPunct="0">
        <a:lnSpc>
          <a:spcPts val="5000"/>
        </a:lnSpc>
        <a:spcBef>
          <a:spcPct val="0"/>
        </a:spcBef>
        <a:spcAft>
          <a:spcPct val="0"/>
        </a:spcAft>
        <a:defRPr sz="4000">
          <a:solidFill>
            <a:schemeClr val="tx1"/>
          </a:solidFill>
          <a:latin typeface="Avenir Средний"/>
        </a:defRPr>
      </a:lvl2pPr>
      <a:lvl3pPr algn="l" defTabSz="913607" rtl="0" eaLnBrk="0" fontAlgn="base" hangingPunct="0">
        <a:lnSpc>
          <a:spcPts val="5000"/>
        </a:lnSpc>
        <a:spcBef>
          <a:spcPct val="0"/>
        </a:spcBef>
        <a:spcAft>
          <a:spcPct val="0"/>
        </a:spcAft>
        <a:defRPr sz="4000">
          <a:solidFill>
            <a:schemeClr val="tx1"/>
          </a:solidFill>
          <a:latin typeface="Avenir Средний"/>
        </a:defRPr>
      </a:lvl3pPr>
      <a:lvl4pPr algn="l" defTabSz="913607" rtl="0" eaLnBrk="0" fontAlgn="base" hangingPunct="0">
        <a:lnSpc>
          <a:spcPts val="5000"/>
        </a:lnSpc>
        <a:spcBef>
          <a:spcPct val="0"/>
        </a:spcBef>
        <a:spcAft>
          <a:spcPct val="0"/>
        </a:spcAft>
        <a:defRPr sz="4000">
          <a:solidFill>
            <a:schemeClr val="tx1"/>
          </a:solidFill>
          <a:latin typeface="Avenir Средний"/>
        </a:defRPr>
      </a:lvl4pPr>
      <a:lvl5pPr algn="l" defTabSz="913607" rtl="0" eaLnBrk="0" fontAlgn="base" hangingPunct="0">
        <a:lnSpc>
          <a:spcPts val="5000"/>
        </a:lnSpc>
        <a:spcBef>
          <a:spcPct val="0"/>
        </a:spcBef>
        <a:spcAft>
          <a:spcPct val="0"/>
        </a:spcAft>
        <a:defRPr sz="4000">
          <a:solidFill>
            <a:schemeClr val="tx1"/>
          </a:solidFill>
          <a:latin typeface="Avenir Средний"/>
        </a:defRPr>
      </a:lvl5pPr>
      <a:lvl6pPr marL="228600" algn="l" defTabSz="913607" rtl="0" fontAlgn="base">
        <a:lnSpc>
          <a:spcPts val="5000"/>
        </a:lnSpc>
        <a:spcBef>
          <a:spcPct val="0"/>
        </a:spcBef>
        <a:spcAft>
          <a:spcPct val="0"/>
        </a:spcAft>
        <a:defRPr sz="4000">
          <a:solidFill>
            <a:schemeClr val="tx1"/>
          </a:solidFill>
          <a:latin typeface="Avenir Средний"/>
        </a:defRPr>
      </a:lvl6pPr>
      <a:lvl7pPr marL="457200" algn="l" defTabSz="913607" rtl="0" fontAlgn="base">
        <a:lnSpc>
          <a:spcPts val="5000"/>
        </a:lnSpc>
        <a:spcBef>
          <a:spcPct val="0"/>
        </a:spcBef>
        <a:spcAft>
          <a:spcPct val="0"/>
        </a:spcAft>
        <a:defRPr sz="4000">
          <a:solidFill>
            <a:schemeClr val="tx1"/>
          </a:solidFill>
          <a:latin typeface="Avenir Средний"/>
        </a:defRPr>
      </a:lvl7pPr>
      <a:lvl8pPr marL="685800" algn="l" defTabSz="913607" rtl="0" fontAlgn="base">
        <a:lnSpc>
          <a:spcPts val="5000"/>
        </a:lnSpc>
        <a:spcBef>
          <a:spcPct val="0"/>
        </a:spcBef>
        <a:spcAft>
          <a:spcPct val="0"/>
        </a:spcAft>
        <a:defRPr sz="4000">
          <a:solidFill>
            <a:schemeClr val="tx1"/>
          </a:solidFill>
          <a:latin typeface="Avenir Средний"/>
        </a:defRPr>
      </a:lvl8pPr>
      <a:lvl9pPr marL="914400" algn="l" defTabSz="913607" rtl="0" fontAlgn="base">
        <a:lnSpc>
          <a:spcPts val="5000"/>
        </a:lnSpc>
        <a:spcBef>
          <a:spcPct val="0"/>
        </a:spcBef>
        <a:spcAft>
          <a:spcPct val="0"/>
        </a:spcAft>
        <a:defRPr sz="4000">
          <a:solidFill>
            <a:schemeClr val="tx1"/>
          </a:solidFill>
          <a:latin typeface="Avenir Средний"/>
        </a:defRPr>
      </a:lvl9pPr>
    </p:titleStyle>
    <p:bodyStyle>
      <a:lvl1pPr marL="171450" indent="-171450" algn="l" defTabSz="913607" rtl="0" eaLnBrk="0" fontAlgn="base" hangingPunct="0">
        <a:spcBef>
          <a:spcPts val="300"/>
        </a:spcBef>
        <a:spcAft>
          <a:spcPts val="300"/>
        </a:spcAft>
        <a:buChar char="•"/>
        <a:defRPr sz="2200" kern="1200">
          <a:solidFill>
            <a:schemeClr val="tx1"/>
          </a:solidFill>
          <a:latin typeface="Arial Обычный" charset="0"/>
          <a:ea typeface="Arial Обычный" charset="0"/>
          <a:cs typeface="Arial Обычный" charset="0"/>
        </a:defRPr>
      </a:lvl1pPr>
      <a:lvl2pPr marL="358775" indent="-345282" algn="l" defTabSz="953294" rtl="0" eaLnBrk="0" fontAlgn="base" hangingPunct="0">
        <a:spcBef>
          <a:spcPts val="300"/>
        </a:spcBef>
        <a:spcAft>
          <a:spcPts val="300"/>
        </a:spcAft>
        <a:buClr>
          <a:schemeClr val="accent1"/>
        </a:buClr>
        <a:buSzPct val="100000"/>
        <a:buFont typeface="Arial" panose="020B0604020202020204" pitchFamily="34" charset="0"/>
        <a:buChar char="•"/>
        <a:defRPr lang="en-US" sz="2000" b="1" kern="1200" dirty="0">
          <a:solidFill>
            <a:schemeClr val="tx1"/>
          </a:solidFill>
          <a:latin typeface="Arial Обычный" charset="0"/>
          <a:ea typeface="Arial Обычный" charset="0"/>
          <a:cs typeface="Arial Обычный" charset="0"/>
        </a:defRPr>
      </a:lvl2pPr>
      <a:lvl3pPr marL="755650" indent="-359569" algn="l" defTabSz="913607" rtl="0" eaLnBrk="0" fontAlgn="base" hangingPunct="0">
        <a:spcBef>
          <a:spcPts val="300"/>
        </a:spcBef>
        <a:spcAft>
          <a:spcPts val="300"/>
        </a:spcAft>
        <a:buClr>
          <a:schemeClr val="accent1"/>
        </a:buClr>
        <a:buSzPct val="100000"/>
        <a:buFont typeface="Arial" panose="020B0604020202020204" pitchFamily="34" charset="0"/>
        <a:buChar char="•"/>
        <a:defRPr sz="1700" kern="1200">
          <a:solidFill>
            <a:schemeClr val="tx1"/>
          </a:solidFill>
          <a:latin typeface="Arial Обычный" charset="0"/>
          <a:ea typeface="Arial Обычный" charset="0"/>
          <a:cs typeface="Arial Обычный" charset="0"/>
        </a:defRPr>
      </a:lvl3pPr>
      <a:lvl4pPr marL="1117600" indent="-330994" algn="l" defTabSz="913607" rtl="0" eaLnBrk="0" fontAlgn="base" hangingPunct="0">
        <a:spcBef>
          <a:spcPts val="300"/>
        </a:spcBef>
        <a:spcAft>
          <a:spcPts val="300"/>
        </a:spcAft>
        <a:buClr>
          <a:schemeClr val="accent1"/>
        </a:buClr>
        <a:buFont typeface=".AppleSystemUIFont"/>
        <a:buChar char="−"/>
        <a:defRPr sz="1400" kern="1200">
          <a:solidFill>
            <a:schemeClr val="tx1"/>
          </a:solidFill>
          <a:latin typeface="Arial Обычный" charset="0"/>
          <a:ea typeface="Arial Обычный" charset="0"/>
          <a:cs typeface="Arial Обычный" charset="0"/>
        </a:defRPr>
      </a:lvl4pPr>
      <a:lvl5pPr marL="377032" indent="-377032" algn="l" defTabSz="913607" rtl="0" eaLnBrk="0" fontAlgn="base" hangingPunct="0">
        <a:lnSpc>
          <a:spcPct val="90000"/>
        </a:lnSpc>
        <a:spcBef>
          <a:spcPts val="150"/>
        </a:spcBef>
        <a:spcAft>
          <a:spcPts val="150"/>
        </a:spcAft>
        <a:buClr>
          <a:schemeClr val="tx2"/>
        </a:buClr>
        <a:buSzPct val="150000"/>
        <a:buFont typeface="AppleSymbols"/>
        <a:buChar char="▎"/>
        <a:defRPr sz="2200" b="1" kern="1200">
          <a:solidFill>
            <a:schemeClr val="tx1"/>
          </a:solidFill>
          <a:latin typeface="+mn-lt"/>
          <a:ea typeface="Arial Обычный"/>
          <a:cs typeface="Arial Обычный"/>
        </a:defRPr>
      </a:lvl5pPr>
      <a:lvl6pPr marL="2514475"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7"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3"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7" algn="l" defTabSz="91435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image" Target="../media/image25.wmf"/><Relationship Id="rId7" Type="http://schemas.openxmlformats.org/officeDocument/2006/relationships/image" Target="../media/image29.wmf"/><Relationship Id="rId2" Type="http://schemas.openxmlformats.org/officeDocument/2006/relationships/image" Target="../media/image24.wmf"/><Relationship Id="rId1" Type="http://schemas.openxmlformats.org/officeDocument/2006/relationships/slideLayout" Target="../slideLayouts/slideLayout22.xml"/><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image" Target="../media/image26.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1.png"/><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hyperlink" Target="mailto:Beyder.Alexander@miritgroup.ru" TargetMode="External"/><Relationship Id="rId2" Type="http://schemas.openxmlformats.org/officeDocument/2006/relationships/image" Target="../media/image34.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arezed.ru/10640-Amerikanskim-voennym-predlagayut-stimulirovat-mozg-elektricheskim-tokom.html" TargetMode="Externa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hemeOverride" Target="../theme/themeOverride1.xml"/><Relationship Id="rId4" Type="http://schemas.openxmlformats.org/officeDocument/2006/relationships/hyperlink" Target="https://structure.mil.ru/structure/ministry_of_defence/details.htm?id=11206@egOrganization"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Прямоугольник 3"/>
          <p:cNvSpPr>
            <a:spLocks noChangeArrowheads="1"/>
          </p:cNvSpPr>
          <p:nvPr/>
        </p:nvSpPr>
        <p:spPr bwMode="auto">
          <a:xfrm>
            <a:off x="1511300" y="1433513"/>
            <a:ext cx="1018222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ru-RU" altLang="ru-RU" sz="3600" dirty="0">
                <a:latin typeface="Arial Полужирный" panose="020B0704020202020204" pitchFamily="34" charset="0"/>
                <a:cs typeface="Arial Полужирный" panose="020B0704020202020204" pitchFamily="34" charset="0"/>
              </a:rPr>
              <a:t>Роботизация – главное направление оптимизации рабочих процессов </a:t>
            </a:r>
            <a:br>
              <a:rPr lang="ru-RU" altLang="ru-RU" sz="3600" dirty="0">
                <a:latin typeface="Arial Полужирный" panose="020B0704020202020204" pitchFamily="34" charset="0"/>
                <a:cs typeface="Arial Полужирный" panose="020B0704020202020204" pitchFamily="34" charset="0"/>
              </a:rPr>
            </a:br>
            <a:r>
              <a:rPr lang="ru-RU" altLang="ru-RU" sz="3600" dirty="0">
                <a:latin typeface="Arial Полужирный" panose="020B0704020202020204" pitchFamily="34" charset="0"/>
                <a:cs typeface="Arial Полужирный" panose="020B0704020202020204" pitchFamily="34" charset="0"/>
              </a:rPr>
              <a:t>в МО России и ОПК РФ</a:t>
            </a:r>
            <a:endParaRPr lang="ru-RU" altLang="ru-RU" sz="3600" dirty="0"/>
          </a:p>
        </p:txBody>
      </p:sp>
      <p:sp>
        <p:nvSpPr>
          <p:cNvPr id="31747" name="Прямоугольник 4"/>
          <p:cNvSpPr>
            <a:spLocks noChangeArrowheads="1"/>
          </p:cNvSpPr>
          <p:nvPr/>
        </p:nvSpPr>
        <p:spPr bwMode="auto">
          <a:xfrm>
            <a:off x="1511300" y="3816350"/>
            <a:ext cx="1024357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ru-RU" altLang="ru-RU" dirty="0">
                <a:solidFill>
                  <a:srgbClr val="7F7F7F"/>
                </a:solidFill>
                <a:cs typeface="Arial Полужирный" panose="020B0704020202020204" pitchFamily="34" charset="0"/>
              </a:rPr>
              <a:t>Обобщение международного опыта и подходы компании </a:t>
            </a:r>
            <a:r>
              <a:rPr lang="ru-RU" altLang="ru-RU" b="1" dirty="0">
                <a:solidFill>
                  <a:srgbClr val="7F7F7F"/>
                </a:solidFill>
                <a:cs typeface="Arial Полужирный" panose="020B0704020202020204" pitchFamily="34" charset="0"/>
              </a:rPr>
              <a:t>Мирит</a:t>
            </a:r>
            <a:endParaRPr lang="ru-RU" altLang="ru-RU" b="1" dirty="0"/>
          </a:p>
        </p:txBody>
      </p:sp>
      <p:sp>
        <p:nvSpPr>
          <p:cNvPr id="31748" name="Прямоугольник 7"/>
          <p:cNvSpPr>
            <a:spLocks noChangeArrowheads="1"/>
          </p:cNvSpPr>
          <p:nvPr/>
        </p:nvSpPr>
        <p:spPr bwMode="auto">
          <a:xfrm>
            <a:off x="1511300" y="5824538"/>
            <a:ext cx="942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ru-RU" altLang="ru-RU" sz="1600">
                <a:latin typeface="Arial" panose="020B0604020202020204" pitchFamily="34" charset="0"/>
                <a:cs typeface="Arial Полужирный" panose="020B0704020202020204" pitchFamily="34" charset="0"/>
              </a:rPr>
              <a:t>Москва </a:t>
            </a:r>
            <a:endParaRPr lang="en-US" altLang="ru-RU" sz="1600">
              <a:latin typeface="Arial" panose="020B0604020202020204" pitchFamily="34" charset="0"/>
              <a:cs typeface="Arial Полужирный" panose="020B0704020202020204" pitchFamily="34" charset="0"/>
            </a:endParaRPr>
          </a:p>
          <a:p>
            <a:pPr eaLnBrk="1" hangingPunct="1">
              <a:lnSpc>
                <a:spcPct val="100000"/>
              </a:lnSpc>
              <a:spcBef>
                <a:spcPct val="0"/>
              </a:spcBef>
              <a:buFontTx/>
              <a:buNone/>
            </a:pPr>
            <a:r>
              <a:rPr lang="ru-RU" altLang="ru-RU" sz="1600">
                <a:latin typeface="Arial" panose="020B0604020202020204" pitchFamily="34" charset="0"/>
                <a:cs typeface="Arial Полужирный" panose="020B0704020202020204" pitchFamily="34" charset="0"/>
              </a:rPr>
              <a:t>2019</a:t>
            </a:r>
            <a:endParaRPr lang="ru-RU" altLang="ru-RU" sz="1600">
              <a:latin typeface="Arial" panose="020B0604020202020204" pitchFamily="34"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TextBox 2"/>
          <p:cNvSpPr txBox="1">
            <a:spLocks noChangeArrowheads="1"/>
          </p:cNvSpPr>
          <p:nvPr/>
        </p:nvSpPr>
        <p:spPr bwMode="auto">
          <a:xfrm>
            <a:off x="540000" y="1260000"/>
            <a:ext cx="10644187" cy="560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00000"/>
              </a:lnSpc>
              <a:spcBef>
                <a:spcPts val="300"/>
              </a:spcBef>
              <a:buFont typeface="Arial" panose="020B0604020202020204" pitchFamily="34" charset="0"/>
              <a:buChar char="•"/>
            </a:pPr>
            <a:r>
              <a:rPr lang="ru-RU" altLang="ru-RU" sz="2000" b="1" dirty="0"/>
              <a:t>Кадровый учет</a:t>
            </a:r>
          </a:p>
          <a:p>
            <a:pPr lvl="2" eaLnBrk="1" hangingPunct="1">
              <a:lnSpc>
                <a:spcPct val="100000"/>
              </a:lnSpc>
              <a:spcBef>
                <a:spcPts val="300"/>
              </a:spcBef>
              <a:buFont typeface="Arial" panose="020B0604020202020204" pitchFamily="34" charset="0"/>
              <a:buChar char="•"/>
            </a:pPr>
            <a:r>
              <a:rPr lang="ru-RU" altLang="ru-RU" dirty="0"/>
              <a:t>Подготовка справок о доходах по запросам сотрудника</a:t>
            </a:r>
          </a:p>
          <a:p>
            <a:pPr lvl="2" eaLnBrk="1" hangingPunct="1">
              <a:lnSpc>
                <a:spcPct val="100000"/>
              </a:lnSpc>
              <a:spcBef>
                <a:spcPts val="300"/>
              </a:spcBef>
              <a:buFont typeface="Arial" panose="020B0604020202020204" pitchFamily="34" charset="0"/>
              <a:buChar char="•"/>
            </a:pPr>
            <a:r>
              <a:rPr lang="ru-RU" altLang="ru-RU" dirty="0"/>
              <a:t>Другая автоматизация работы кадровой службы</a:t>
            </a:r>
          </a:p>
          <a:p>
            <a:pPr eaLnBrk="1" fontAlgn="auto" hangingPunct="1">
              <a:spcBef>
                <a:spcPts val="300"/>
              </a:spcBef>
              <a:spcAft>
                <a:spcPts val="0"/>
              </a:spcAft>
              <a:buFont typeface="Arial" panose="020B0604020202020204" pitchFamily="34" charset="0"/>
              <a:buChar char="•"/>
              <a:defRPr/>
            </a:pPr>
            <a:r>
              <a:rPr lang="ru-RU" altLang="ru-RU" sz="2000" b="1" dirty="0"/>
              <a:t>Основная деятельность</a:t>
            </a:r>
          </a:p>
          <a:p>
            <a:pPr lvl="2" eaLnBrk="1" fontAlgn="auto" hangingPunct="1">
              <a:spcBef>
                <a:spcPts val="300"/>
              </a:spcBef>
              <a:spcAft>
                <a:spcPts val="0"/>
              </a:spcAft>
              <a:buFont typeface="Arial" panose="020B0604020202020204" pitchFamily="34" charset="0"/>
              <a:buChar char="•"/>
              <a:defRPr/>
            </a:pPr>
            <a:r>
              <a:rPr lang="ru-RU" altLang="ru-RU" dirty="0"/>
              <a:t>Сбор и анализ данных на порталах контрагентов, подрядчиков, заказчиков</a:t>
            </a:r>
          </a:p>
          <a:p>
            <a:pPr lvl="2" eaLnBrk="1" fontAlgn="auto" hangingPunct="1">
              <a:spcBef>
                <a:spcPts val="300"/>
              </a:spcBef>
              <a:spcAft>
                <a:spcPts val="0"/>
              </a:spcAft>
              <a:buFont typeface="Arial" panose="020B0604020202020204" pitchFamily="34" charset="0"/>
              <a:buChar char="•"/>
              <a:defRPr/>
            </a:pPr>
            <a:r>
              <a:rPr lang="ru-RU" altLang="ru-RU" dirty="0"/>
              <a:t>Формирование проводок в учетной системе на основе внешних данных</a:t>
            </a:r>
            <a:endParaRPr lang="ru-RU" altLang="ru-RU" dirty="0">
              <a:solidFill>
                <a:srgbClr val="FF0000"/>
              </a:solidFill>
            </a:endParaRPr>
          </a:p>
          <a:p>
            <a:pPr lvl="2" eaLnBrk="1" fontAlgn="auto" hangingPunct="1">
              <a:spcBef>
                <a:spcPts val="300"/>
              </a:spcBef>
              <a:spcAft>
                <a:spcPts val="0"/>
              </a:spcAft>
              <a:buFont typeface="Arial" panose="020B0604020202020204" pitchFamily="34" charset="0"/>
              <a:buChar char="•"/>
              <a:defRPr/>
            </a:pPr>
            <a:r>
              <a:rPr lang="ru-RU" altLang="ru-RU" dirty="0"/>
              <a:t>Выявление проблем с формированием и исполнением заказов</a:t>
            </a:r>
          </a:p>
          <a:p>
            <a:pPr eaLnBrk="1" fontAlgn="auto" hangingPunct="1">
              <a:spcBef>
                <a:spcPts val="300"/>
              </a:spcBef>
              <a:spcAft>
                <a:spcPts val="0"/>
              </a:spcAft>
              <a:buFont typeface="Arial" panose="020B0604020202020204" pitchFamily="34" charset="0"/>
              <a:buChar char="•"/>
              <a:defRPr/>
            </a:pPr>
            <a:r>
              <a:rPr lang="ru-RU" altLang="ru-RU" sz="2000" b="1" dirty="0"/>
              <a:t>Финансово-хозяйственный учет</a:t>
            </a:r>
          </a:p>
          <a:p>
            <a:pPr lvl="2" eaLnBrk="1" fontAlgn="auto" hangingPunct="1">
              <a:spcBef>
                <a:spcPts val="300"/>
              </a:spcBef>
              <a:spcAft>
                <a:spcPts val="0"/>
              </a:spcAft>
              <a:buFont typeface="Arial" panose="020B0604020202020204" pitchFamily="34" charset="0"/>
              <a:buChar char="•"/>
              <a:defRPr/>
            </a:pPr>
            <a:r>
              <a:rPr lang="ru-RU" altLang="ru-RU" dirty="0"/>
              <a:t>Разноска данных из поступивших ЮЗД в проводки учетной системы</a:t>
            </a:r>
          </a:p>
          <a:p>
            <a:pPr eaLnBrk="1" fontAlgn="auto" hangingPunct="1">
              <a:spcBef>
                <a:spcPts val="300"/>
              </a:spcBef>
              <a:spcAft>
                <a:spcPts val="0"/>
              </a:spcAft>
              <a:buFont typeface="Arial" panose="020B0604020202020204" pitchFamily="34" charset="0"/>
              <a:buChar char="•"/>
              <a:defRPr/>
            </a:pPr>
            <a:r>
              <a:rPr lang="ru-RU" altLang="ru-RU" sz="2000" b="1" dirty="0"/>
              <a:t>Бухгалтерский учет</a:t>
            </a:r>
          </a:p>
          <a:p>
            <a:pPr lvl="2" eaLnBrk="1" fontAlgn="auto" hangingPunct="1">
              <a:spcBef>
                <a:spcPts val="300"/>
              </a:spcBef>
              <a:spcAft>
                <a:spcPts val="0"/>
              </a:spcAft>
              <a:buFont typeface="Arial" panose="020B0604020202020204" pitchFamily="34" charset="0"/>
              <a:buChar char="•"/>
              <a:defRPr/>
            </a:pPr>
            <a:r>
              <a:rPr lang="ru-RU" altLang="ru-RU" dirty="0"/>
              <a:t>Обработка актов сверки</a:t>
            </a:r>
          </a:p>
          <a:p>
            <a:pPr lvl="2" eaLnBrk="1" fontAlgn="auto" hangingPunct="1">
              <a:spcBef>
                <a:spcPts val="300"/>
              </a:spcBef>
              <a:spcAft>
                <a:spcPts val="0"/>
              </a:spcAft>
              <a:buFont typeface="Arial" panose="020B0604020202020204" pitchFamily="34" charset="0"/>
              <a:buChar char="•"/>
              <a:defRPr/>
            </a:pPr>
            <a:r>
              <a:rPr lang="ru-RU" altLang="ru-RU" dirty="0"/>
              <a:t>Сбор данных для начисления заработной платы</a:t>
            </a:r>
          </a:p>
          <a:p>
            <a:pPr eaLnBrk="1" fontAlgn="auto" hangingPunct="1">
              <a:spcBef>
                <a:spcPts val="300"/>
              </a:spcBef>
              <a:spcAft>
                <a:spcPts val="0"/>
              </a:spcAft>
              <a:buFont typeface="Arial" panose="020B0604020202020204" pitchFamily="34" charset="0"/>
              <a:buChar char="•"/>
              <a:defRPr/>
            </a:pPr>
            <a:r>
              <a:rPr lang="ru-RU" altLang="ru-RU" sz="2000" b="1" dirty="0"/>
              <a:t>Проверка соответствия финансово-хозяйственной дисциплине</a:t>
            </a:r>
          </a:p>
          <a:p>
            <a:pPr lvl="2" eaLnBrk="1" fontAlgn="auto" hangingPunct="1">
              <a:spcBef>
                <a:spcPts val="300"/>
              </a:spcBef>
              <a:spcAft>
                <a:spcPts val="0"/>
              </a:spcAft>
              <a:buFont typeface="Arial" panose="020B0604020202020204" pitchFamily="34" charset="0"/>
              <a:buChar char="•"/>
              <a:defRPr/>
            </a:pPr>
            <a:r>
              <a:rPr lang="ru-RU" altLang="ru-RU" dirty="0"/>
              <a:t>Автоматизация подготовки отчетов по истребованиям ИФНС, ФССП,….</a:t>
            </a:r>
          </a:p>
          <a:p>
            <a:pPr eaLnBrk="1" fontAlgn="auto" hangingPunct="1">
              <a:spcBef>
                <a:spcPts val="300"/>
              </a:spcBef>
              <a:spcAft>
                <a:spcPts val="0"/>
              </a:spcAft>
              <a:buFont typeface="Arial" panose="020B0604020202020204" pitchFamily="34" charset="0"/>
              <a:buChar char="•"/>
              <a:defRPr/>
            </a:pPr>
            <a:r>
              <a:rPr lang="ru-RU" altLang="ru-RU" sz="2000" b="1" dirty="0"/>
              <a:t>Аналитическая отчетность</a:t>
            </a:r>
          </a:p>
          <a:p>
            <a:pPr lvl="2" eaLnBrk="1" fontAlgn="auto" hangingPunct="1">
              <a:spcBef>
                <a:spcPts val="300"/>
              </a:spcBef>
              <a:spcAft>
                <a:spcPts val="0"/>
              </a:spcAft>
              <a:buFont typeface="Arial" panose="020B0604020202020204" pitchFamily="34" charset="0"/>
              <a:buChar char="•"/>
              <a:defRPr/>
            </a:pPr>
            <a:r>
              <a:rPr lang="ru-RU" altLang="ru-RU" dirty="0"/>
              <a:t>Сбор данных из информационных систем для подготовки отчетов верхнего уровня</a:t>
            </a:r>
          </a:p>
          <a:p>
            <a:pPr marL="914400" lvl="2" indent="0" eaLnBrk="1" fontAlgn="auto" hangingPunct="1">
              <a:spcBef>
                <a:spcPts val="300"/>
              </a:spcBef>
              <a:spcAft>
                <a:spcPts val="0"/>
              </a:spcAft>
              <a:defRPr/>
            </a:pPr>
            <a:endParaRPr lang="ru-RU" altLang="ru-RU" dirty="0"/>
          </a:p>
        </p:txBody>
      </p:sp>
      <p:pic>
        <p:nvPicPr>
          <p:cNvPr id="4198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01213" y="0"/>
            <a:ext cx="2230437" cy="1512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988" name="Title 2"/>
          <p:cNvSpPr>
            <a:spLocks noGrp="1"/>
          </p:cNvSpPr>
          <p:nvPr>
            <p:ph type="title"/>
          </p:nvPr>
        </p:nvSpPr>
        <p:spPr>
          <a:xfrm>
            <a:off x="539750" y="395288"/>
            <a:ext cx="11176000" cy="395287"/>
          </a:xfrm>
        </p:spPr>
        <p:txBody>
          <a:bodyPr lIns="0" tIns="0" rIns="0" bIns="0" anchor="t">
            <a:spAutoFit/>
          </a:bodyPr>
          <a:lstStyle/>
          <a:p>
            <a:pPr eaLnBrk="1" hangingPunct="1"/>
            <a:r>
              <a:rPr lang="ru-RU" altLang="ru-RU" sz="3200" dirty="0">
                <a:ea typeface="Franklin Gothic Demi" panose="020B0703020102020204" pitchFamily="34" charset="0"/>
                <a:cs typeface="Franklin Gothic Demi" panose="020B0703020102020204" pitchFamily="34" charset="0"/>
              </a:rPr>
              <a:t>Примеры рабочих операций для внедрения RPA</a:t>
            </a:r>
            <a:endParaRPr altLang="ru-RU" sz="1600" dirty="0">
              <a:ea typeface="Franklin Gothic Demi" panose="020B0703020102020204" pitchFamily="34" charset="0"/>
              <a:cs typeface="Franklin Gothic Demi" panose="020B0703020102020204" pitchFamily="34" charset="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2"/>
          <p:cNvSpPr>
            <a:spLocks noGrp="1"/>
          </p:cNvSpPr>
          <p:nvPr>
            <p:ph type="title"/>
          </p:nvPr>
        </p:nvSpPr>
        <p:spPr>
          <a:xfrm>
            <a:off x="539750" y="395288"/>
            <a:ext cx="11066463" cy="395287"/>
          </a:xfrm>
        </p:spPr>
        <p:txBody>
          <a:bodyPr tIns="0" rIns="0" bIns="0" anchor="t">
            <a:spAutoFit/>
          </a:bodyPr>
          <a:lstStyle/>
          <a:p>
            <a:pPr eaLnBrk="1" hangingPunct="1">
              <a:spcBef>
                <a:spcPts val="600"/>
              </a:spcBef>
            </a:pPr>
            <a:r>
              <a:rPr lang="ru-RU" altLang="ru-RU" sz="3200" dirty="0">
                <a:latin typeface="Arial" panose="020B0604020202020204" pitchFamily="34" charset="0"/>
                <a:cs typeface="Arial" panose="020B0604020202020204" pitchFamily="34" charset="0"/>
              </a:rPr>
              <a:t>Как выглядит </a:t>
            </a:r>
            <a:r>
              <a:rPr lang="ru-RU" altLang="ru-RU" sz="3200" i="1" dirty="0">
                <a:latin typeface="Arial" panose="020B0604020202020204" pitchFamily="34" charset="0"/>
                <a:cs typeface="Arial" panose="020B0604020202020204" pitchFamily="34" charset="0"/>
              </a:rPr>
              <a:t>настоящий</a:t>
            </a:r>
            <a:r>
              <a:rPr lang="ru-RU" altLang="ru-RU" sz="3200" dirty="0">
                <a:latin typeface="Arial" panose="020B0604020202020204" pitchFamily="34" charset="0"/>
                <a:cs typeface="Arial" panose="020B0604020202020204" pitchFamily="34" charset="0"/>
              </a:rPr>
              <a:t> робот</a:t>
            </a:r>
            <a:endParaRPr altLang="ru-RU" sz="3200" dirty="0">
              <a:latin typeface="Arial" panose="020B0604020202020204" pitchFamily="34" charset="0"/>
              <a:cs typeface="Arial" panose="020B0604020202020204" pitchFamily="34" charset="0"/>
            </a:endParaRPr>
          </a:p>
        </p:txBody>
      </p:sp>
      <p:sp>
        <p:nvSpPr>
          <p:cNvPr id="44035" name="Rectangle 3"/>
          <p:cNvSpPr>
            <a:spLocks noChangeArrowheads="1"/>
          </p:cNvSpPr>
          <p:nvPr/>
        </p:nvSpPr>
        <p:spPr bwMode="auto">
          <a:xfrm>
            <a:off x="563563" y="5559425"/>
            <a:ext cx="282575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ts val="600"/>
              </a:spcBef>
              <a:buFontTx/>
              <a:buNone/>
            </a:pPr>
            <a:r>
              <a:rPr lang="ru-RU" altLang="ru-RU" sz="1800">
                <a:latin typeface="Arial Обычный"/>
              </a:rPr>
              <a:t>Устаревшие модели</a:t>
            </a:r>
          </a:p>
          <a:p>
            <a:pPr eaLnBrk="1" hangingPunct="1">
              <a:lnSpc>
                <a:spcPct val="100000"/>
              </a:lnSpc>
              <a:spcBef>
                <a:spcPts val="600"/>
              </a:spcBef>
              <a:buFontTx/>
              <a:buNone/>
            </a:pPr>
            <a:endParaRPr lang="ru-RU" altLang="ru-RU" sz="1800">
              <a:latin typeface="Arial Обычный"/>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2564" r="23077"/>
          <a:stretch/>
        </p:blipFill>
        <p:spPr>
          <a:xfrm>
            <a:off x="563563" y="1987549"/>
            <a:ext cx="2975188" cy="2889251"/>
          </a:xfrm>
          <a:prstGeom prst="ellipse">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19894" t="1524" r="21059" b="7106"/>
          <a:stretch/>
        </p:blipFill>
        <p:spPr>
          <a:xfrm>
            <a:off x="2957573" y="1548917"/>
            <a:ext cx="1847730" cy="1823418"/>
          </a:xfrm>
          <a:prstGeom prst="ellipse">
            <a:avLst/>
          </a:prstGeom>
        </p:spPr>
      </p:pic>
      <p:sp>
        <p:nvSpPr>
          <p:cNvPr id="44038" name="Rectangle 9"/>
          <p:cNvSpPr>
            <a:spLocks noChangeArrowheads="1"/>
          </p:cNvSpPr>
          <p:nvPr/>
        </p:nvSpPr>
        <p:spPr bwMode="auto">
          <a:xfrm>
            <a:off x="5405438" y="5559425"/>
            <a:ext cx="2674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ts val="600"/>
              </a:spcBef>
              <a:buFontTx/>
              <a:buNone/>
            </a:pPr>
            <a:r>
              <a:rPr lang="ru-RU" altLang="ru-RU" sz="1800">
                <a:latin typeface="Arial Обычный"/>
              </a:rPr>
              <a:t>Перспективная модель</a:t>
            </a:r>
          </a:p>
        </p:txBody>
      </p:sp>
      <p:pic>
        <p:nvPicPr>
          <p:cNvPr id="13" name="Picture 2"/>
          <p:cNvPicPr>
            <a:picLocks noChangeAspect="1"/>
          </p:cNvPicPr>
          <p:nvPr/>
        </p:nvPicPr>
        <p:blipFill>
          <a:blip r:embed="rId5"/>
          <a:srcRect/>
          <a:stretch>
            <a:fillRect/>
          </a:stretch>
        </p:blipFill>
        <p:spPr bwMode="auto">
          <a:xfrm>
            <a:off x="4862513" y="1163638"/>
            <a:ext cx="5262562" cy="2959100"/>
          </a:xfrm>
          <a:prstGeom prst="rect">
            <a:avLst/>
          </a:prstGeom>
          <a:noFill/>
          <a:ln>
            <a:noFill/>
          </a:ln>
          <a:effectLst>
            <a:outerShdw blurRad="152400" dist="1270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rotWithShape="1">
          <a:blip r:embed="rId6"/>
          <a:srcRect b="10269"/>
          <a:stretch/>
        </p:blipFill>
        <p:spPr>
          <a:xfrm>
            <a:off x="5932488" y="2735263"/>
            <a:ext cx="5724525" cy="2774950"/>
          </a:xfrm>
          <a:prstGeom prst="rect">
            <a:avLst/>
          </a:prstGeom>
          <a:noFill/>
          <a:ln>
            <a:noFill/>
          </a:ln>
          <a:effectLst>
            <a:outerShdw blurRad="152400" dist="127000" dir="2700000" algn="tl" rotWithShape="0">
              <a:prstClr val="black">
                <a:alpha val="40000"/>
              </a:prst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Скругленный прямоугольник 125">
            <a:extLst>
              <a:ext uri="{FF2B5EF4-FFF2-40B4-BE49-F238E27FC236}">
                <a16:creationId xmlns:a16="http://schemas.microsoft.com/office/drawing/2014/main" id="{2DE772C3-3901-472F-AF6C-6827A60D8269}"/>
              </a:ext>
            </a:extLst>
          </p:cNvPr>
          <p:cNvSpPr>
            <a:spLocks noChangeAspect="1"/>
          </p:cNvSpPr>
          <p:nvPr/>
        </p:nvSpPr>
        <p:spPr>
          <a:xfrm>
            <a:off x="9834498" y="1053535"/>
            <a:ext cx="1493520" cy="1493520"/>
          </a:xfrm>
          <a:prstGeom prst="roundRect">
            <a:avLst>
              <a:gd name="adj" fmla="val 8830"/>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607">
              <a:defRPr/>
            </a:pPr>
            <a:endParaRPr lang="ru-RU" dirty="0" err="1">
              <a:solidFill>
                <a:srgbClr val="000000"/>
              </a:solidFill>
              <a:latin typeface="Arial"/>
            </a:endParaRPr>
          </a:p>
        </p:txBody>
      </p:sp>
      <p:cxnSp>
        <p:nvCxnSpPr>
          <p:cNvPr id="71" name="Прямая соединительная линия 98">
            <a:extLst>
              <a:ext uri="{FF2B5EF4-FFF2-40B4-BE49-F238E27FC236}">
                <a16:creationId xmlns:a16="http://schemas.microsoft.com/office/drawing/2014/main" id="{58BAE859-18AA-4095-9A00-8C6C1616513C}"/>
              </a:ext>
            </a:extLst>
          </p:cNvPr>
          <p:cNvCxnSpPr/>
          <p:nvPr/>
        </p:nvCxnSpPr>
        <p:spPr>
          <a:xfrm>
            <a:off x="2488539" y="5122703"/>
            <a:ext cx="548640" cy="794"/>
          </a:xfrm>
          <a:prstGeom prst="line">
            <a:avLst/>
          </a:prstGeom>
          <a:ln w="1270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0" name="TextBox 141">
            <a:extLst>
              <a:ext uri="{FF2B5EF4-FFF2-40B4-BE49-F238E27FC236}">
                <a16:creationId xmlns:a16="http://schemas.microsoft.com/office/drawing/2014/main" id="{16057DD5-DADF-483D-9A28-959A317A2CEA}"/>
              </a:ext>
            </a:extLst>
          </p:cNvPr>
          <p:cNvSpPr txBox="1">
            <a:spLocks noChangeArrowheads="1"/>
          </p:cNvSpPr>
          <p:nvPr/>
        </p:nvSpPr>
        <p:spPr bwMode="auto">
          <a:xfrm>
            <a:off x="7413929" y="5374508"/>
            <a:ext cx="15168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defTabSz="1827213" eaLnBrk="0" fontAlgn="base" hangingPunct="0">
              <a:spcBef>
                <a:spcPct val="0"/>
              </a:spcBef>
              <a:spcAft>
                <a:spcPct val="0"/>
              </a:spcAft>
              <a:defRPr sz="3600">
                <a:solidFill>
                  <a:schemeClr val="tx1"/>
                </a:solidFill>
                <a:latin typeface="Arial" panose="020B0604020202020204" pitchFamily="34" charset="0"/>
              </a:defRPr>
            </a:lvl6pPr>
            <a:lvl7pPr marL="2971800" indent="-228600" defTabSz="1827213" eaLnBrk="0" fontAlgn="base" hangingPunct="0">
              <a:spcBef>
                <a:spcPct val="0"/>
              </a:spcBef>
              <a:spcAft>
                <a:spcPct val="0"/>
              </a:spcAft>
              <a:defRPr sz="3600">
                <a:solidFill>
                  <a:schemeClr val="tx1"/>
                </a:solidFill>
                <a:latin typeface="Arial" panose="020B0604020202020204" pitchFamily="34" charset="0"/>
              </a:defRPr>
            </a:lvl7pPr>
            <a:lvl8pPr marL="3429000" indent="-228600" defTabSz="1827213" eaLnBrk="0" fontAlgn="base" hangingPunct="0">
              <a:spcBef>
                <a:spcPct val="0"/>
              </a:spcBef>
              <a:spcAft>
                <a:spcPct val="0"/>
              </a:spcAft>
              <a:defRPr sz="3600">
                <a:solidFill>
                  <a:schemeClr val="tx1"/>
                </a:solidFill>
                <a:latin typeface="Arial" panose="020B0604020202020204" pitchFamily="34" charset="0"/>
              </a:defRPr>
            </a:lvl8pPr>
            <a:lvl9pPr marL="3886200" indent="-228600" defTabSz="1827213" eaLnBrk="0" fontAlgn="base" hangingPunct="0">
              <a:spcBef>
                <a:spcPct val="0"/>
              </a:spcBef>
              <a:spcAft>
                <a:spcPct val="0"/>
              </a:spcAft>
              <a:defRPr sz="3600">
                <a:solidFill>
                  <a:schemeClr val="tx1"/>
                </a:solidFill>
                <a:latin typeface="Arial" panose="020B0604020202020204" pitchFamily="34" charset="0"/>
              </a:defRPr>
            </a:lvl9pPr>
          </a:lstStyle>
          <a:p>
            <a:pPr algn="ctr" defTabSz="913607"/>
            <a:r>
              <a:rPr lang="ru-RU" altLang="ru-RU" sz="1200" b="1" dirty="0">
                <a:solidFill>
                  <a:srgbClr val="FFFFFF"/>
                </a:solidFill>
              </a:rPr>
              <a:t>Вставка данных </a:t>
            </a:r>
            <a:br>
              <a:rPr lang="ru-RU" altLang="ru-RU" sz="1200" b="1" dirty="0">
                <a:solidFill>
                  <a:srgbClr val="FFFFFF"/>
                </a:solidFill>
              </a:rPr>
            </a:br>
            <a:r>
              <a:rPr lang="ru-RU" altLang="ru-RU" sz="1200" b="1" dirty="0">
                <a:solidFill>
                  <a:srgbClr val="FFFFFF"/>
                </a:solidFill>
              </a:rPr>
              <a:t>в шаблон письма</a:t>
            </a:r>
          </a:p>
        </p:txBody>
      </p:sp>
      <p:sp>
        <p:nvSpPr>
          <p:cNvPr id="88" name="TextBox 147">
            <a:extLst>
              <a:ext uri="{FF2B5EF4-FFF2-40B4-BE49-F238E27FC236}">
                <a16:creationId xmlns:a16="http://schemas.microsoft.com/office/drawing/2014/main" id="{A9C38E97-E5FF-4E26-9C00-AE7BAC0CAEA0}"/>
              </a:ext>
            </a:extLst>
          </p:cNvPr>
          <p:cNvSpPr txBox="1">
            <a:spLocks noChangeArrowheads="1"/>
          </p:cNvSpPr>
          <p:nvPr/>
        </p:nvSpPr>
        <p:spPr bwMode="auto">
          <a:xfrm>
            <a:off x="6650773" y="278161"/>
            <a:ext cx="12137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defTabSz="1827213" eaLnBrk="0" fontAlgn="base" hangingPunct="0">
              <a:spcBef>
                <a:spcPct val="0"/>
              </a:spcBef>
              <a:spcAft>
                <a:spcPct val="0"/>
              </a:spcAft>
              <a:defRPr sz="3600">
                <a:solidFill>
                  <a:schemeClr val="tx1"/>
                </a:solidFill>
                <a:latin typeface="Arial" panose="020B0604020202020204" pitchFamily="34" charset="0"/>
              </a:defRPr>
            </a:lvl6pPr>
            <a:lvl7pPr marL="2971800" indent="-228600" defTabSz="1827213" eaLnBrk="0" fontAlgn="base" hangingPunct="0">
              <a:spcBef>
                <a:spcPct val="0"/>
              </a:spcBef>
              <a:spcAft>
                <a:spcPct val="0"/>
              </a:spcAft>
              <a:defRPr sz="3600">
                <a:solidFill>
                  <a:schemeClr val="tx1"/>
                </a:solidFill>
                <a:latin typeface="Arial" panose="020B0604020202020204" pitchFamily="34" charset="0"/>
              </a:defRPr>
            </a:lvl7pPr>
            <a:lvl8pPr marL="3429000" indent="-228600" defTabSz="1827213" eaLnBrk="0" fontAlgn="base" hangingPunct="0">
              <a:spcBef>
                <a:spcPct val="0"/>
              </a:spcBef>
              <a:spcAft>
                <a:spcPct val="0"/>
              </a:spcAft>
              <a:defRPr sz="3600">
                <a:solidFill>
                  <a:schemeClr val="tx1"/>
                </a:solidFill>
                <a:latin typeface="Arial" panose="020B0604020202020204" pitchFamily="34" charset="0"/>
              </a:defRPr>
            </a:lvl8pPr>
            <a:lvl9pPr marL="3886200" indent="-228600" defTabSz="1827213" eaLnBrk="0" fontAlgn="base" hangingPunct="0">
              <a:spcBef>
                <a:spcPct val="0"/>
              </a:spcBef>
              <a:spcAft>
                <a:spcPct val="0"/>
              </a:spcAft>
              <a:defRPr sz="3600">
                <a:solidFill>
                  <a:schemeClr val="tx1"/>
                </a:solidFill>
                <a:latin typeface="Arial" panose="020B0604020202020204" pitchFamily="34" charset="0"/>
              </a:defRPr>
            </a:lvl9pPr>
          </a:lstStyle>
          <a:p>
            <a:pPr defTabSz="913607"/>
            <a:r>
              <a:rPr lang="ru-RU" altLang="ru-RU" sz="2000" b="1" cap="small" dirty="0">
                <a:solidFill>
                  <a:srgbClr val="FFFFFF"/>
                </a:solidFill>
              </a:rPr>
              <a:t>Человек</a:t>
            </a:r>
          </a:p>
        </p:txBody>
      </p:sp>
      <p:sp>
        <p:nvSpPr>
          <p:cNvPr id="82" name="Title 2">
            <a:extLst>
              <a:ext uri="{FF2B5EF4-FFF2-40B4-BE49-F238E27FC236}">
                <a16:creationId xmlns:a16="http://schemas.microsoft.com/office/drawing/2014/main" id="{DAD32DD6-B40C-4812-9BFE-E39783882CB0}"/>
              </a:ext>
            </a:extLst>
          </p:cNvPr>
          <p:cNvSpPr txBox="1">
            <a:spLocks/>
          </p:cNvSpPr>
          <p:nvPr/>
        </p:nvSpPr>
        <p:spPr>
          <a:xfrm>
            <a:off x="539750" y="395288"/>
            <a:ext cx="11066463" cy="574324"/>
          </a:xfrm>
          <a:prstGeom prst="rect">
            <a:avLst/>
          </a:prstGeom>
        </p:spPr>
        <p:txBody>
          <a:bodyPr tIns="0" rIns="0" bIns="0" anchor="t">
            <a:spAutoFit/>
          </a:bodyPr>
          <a:lstStyle>
            <a:lvl1pPr algn="l" defTabSz="913607" rtl="0" eaLnBrk="0" fontAlgn="base" hangingPunct="0">
              <a:lnSpc>
                <a:spcPts val="5000"/>
              </a:lnSpc>
              <a:spcBef>
                <a:spcPct val="0"/>
              </a:spcBef>
              <a:spcAft>
                <a:spcPct val="0"/>
              </a:spcAft>
              <a:defRPr sz="4000" kern="1200">
                <a:solidFill>
                  <a:schemeClr val="tx1"/>
                </a:solidFill>
                <a:latin typeface="Avenir Средний" charset="0"/>
                <a:ea typeface="+mj-ea"/>
                <a:cs typeface="+mj-cs"/>
              </a:defRPr>
            </a:lvl1pPr>
            <a:lvl2pPr algn="l" defTabSz="913607" rtl="0" eaLnBrk="0" fontAlgn="base" hangingPunct="0">
              <a:lnSpc>
                <a:spcPts val="5000"/>
              </a:lnSpc>
              <a:spcBef>
                <a:spcPct val="0"/>
              </a:spcBef>
              <a:spcAft>
                <a:spcPct val="0"/>
              </a:spcAft>
              <a:defRPr sz="4000">
                <a:solidFill>
                  <a:schemeClr val="tx1"/>
                </a:solidFill>
                <a:latin typeface="Avenir Средний"/>
              </a:defRPr>
            </a:lvl2pPr>
            <a:lvl3pPr algn="l" defTabSz="913607" rtl="0" eaLnBrk="0" fontAlgn="base" hangingPunct="0">
              <a:lnSpc>
                <a:spcPts val="5000"/>
              </a:lnSpc>
              <a:spcBef>
                <a:spcPct val="0"/>
              </a:spcBef>
              <a:spcAft>
                <a:spcPct val="0"/>
              </a:spcAft>
              <a:defRPr sz="4000">
                <a:solidFill>
                  <a:schemeClr val="tx1"/>
                </a:solidFill>
                <a:latin typeface="Avenir Средний"/>
              </a:defRPr>
            </a:lvl3pPr>
            <a:lvl4pPr algn="l" defTabSz="913607" rtl="0" eaLnBrk="0" fontAlgn="base" hangingPunct="0">
              <a:lnSpc>
                <a:spcPts val="5000"/>
              </a:lnSpc>
              <a:spcBef>
                <a:spcPct val="0"/>
              </a:spcBef>
              <a:spcAft>
                <a:spcPct val="0"/>
              </a:spcAft>
              <a:defRPr sz="4000">
                <a:solidFill>
                  <a:schemeClr val="tx1"/>
                </a:solidFill>
                <a:latin typeface="Avenir Средний"/>
              </a:defRPr>
            </a:lvl4pPr>
            <a:lvl5pPr algn="l" defTabSz="913607" rtl="0" eaLnBrk="0" fontAlgn="base" hangingPunct="0">
              <a:lnSpc>
                <a:spcPts val="5000"/>
              </a:lnSpc>
              <a:spcBef>
                <a:spcPct val="0"/>
              </a:spcBef>
              <a:spcAft>
                <a:spcPct val="0"/>
              </a:spcAft>
              <a:defRPr sz="4000">
                <a:solidFill>
                  <a:schemeClr val="tx1"/>
                </a:solidFill>
                <a:latin typeface="Avenir Средний"/>
              </a:defRPr>
            </a:lvl5pPr>
            <a:lvl6pPr marL="228600" algn="l" defTabSz="913607" rtl="0" fontAlgn="base">
              <a:lnSpc>
                <a:spcPts val="5000"/>
              </a:lnSpc>
              <a:spcBef>
                <a:spcPct val="0"/>
              </a:spcBef>
              <a:spcAft>
                <a:spcPct val="0"/>
              </a:spcAft>
              <a:defRPr sz="4000">
                <a:solidFill>
                  <a:schemeClr val="tx1"/>
                </a:solidFill>
                <a:latin typeface="Avenir Средний"/>
              </a:defRPr>
            </a:lvl6pPr>
            <a:lvl7pPr marL="457200" algn="l" defTabSz="913607" rtl="0" fontAlgn="base">
              <a:lnSpc>
                <a:spcPts val="5000"/>
              </a:lnSpc>
              <a:spcBef>
                <a:spcPct val="0"/>
              </a:spcBef>
              <a:spcAft>
                <a:spcPct val="0"/>
              </a:spcAft>
              <a:defRPr sz="4000">
                <a:solidFill>
                  <a:schemeClr val="tx1"/>
                </a:solidFill>
                <a:latin typeface="Avenir Средний"/>
              </a:defRPr>
            </a:lvl7pPr>
            <a:lvl8pPr marL="685800" algn="l" defTabSz="913607" rtl="0" fontAlgn="base">
              <a:lnSpc>
                <a:spcPts val="5000"/>
              </a:lnSpc>
              <a:spcBef>
                <a:spcPct val="0"/>
              </a:spcBef>
              <a:spcAft>
                <a:spcPct val="0"/>
              </a:spcAft>
              <a:defRPr sz="4000">
                <a:solidFill>
                  <a:schemeClr val="tx1"/>
                </a:solidFill>
                <a:latin typeface="Avenir Средний"/>
              </a:defRPr>
            </a:lvl8pPr>
            <a:lvl9pPr marL="914400" algn="l" defTabSz="913607" rtl="0" fontAlgn="base">
              <a:lnSpc>
                <a:spcPts val="5000"/>
              </a:lnSpc>
              <a:spcBef>
                <a:spcPct val="0"/>
              </a:spcBef>
              <a:spcAft>
                <a:spcPct val="0"/>
              </a:spcAft>
              <a:defRPr sz="4000">
                <a:solidFill>
                  <a:schemeClr val="tx1"/>
                </a:solidFill>
                <a:latin typeface="Avenir Средний"/>
              </a:defRPr>
            </a:lvl9pPr>
          </a:lstStyle>
          <a:p>
            <a:pPr eaLnBrk="1" hangingPunct="1">
              <a:spcBef>
                <a:spcPts val="600"/>
              </a:spcBef>
            </a:pPr>
            <a:r>
              <a:rPr lang="ru-RU" altLang="ru-RU" sz="3200" b="1" dirty="0">
                <a:latin typeface="Arial" panose="020B0604020202020204" pitchFamily="34" charset="0"/>
                <a:cs typeface="Arial" panose="020B0604020202020204" pitchFamily="34" charset="0"/>
              </a:rPr>
              <a:t>Подготовка информационной записки</a:t>
            </a:r>
          </a:p>
        </p:txBody>
      </p:sp>
      <p:grpSp>
        <p:nvGrpSpPr>
          <p:cNvPr id="9" name="Group 8">
            <a:extLst>
              <a:ext uri="{FF2B5EF4-FFF2-40B4-BE49-F238E27FC236}">
                <a16:creationId xmlns:a16="http://schemas.microsoft.com/office/drawing/2014/main" id="{6802491E-ADE8-4D1C-8E55-1A5AD1CEB544}"/>
              </a:ext>
            </a:extLst>
          </p:cNvPr>
          <p:cNvGrpSpPr/>
          <p:nvPr/>
        </p:nvGrpSpPr>
        <p:grpSpPr>
          <a:xfrm>
            <a:off x="91749" y="3452812"/>
            <a:ext cx="11978640" cy="3305682"/>
            <a:chOff x="91749" y="3452812"/>
            <a:chExt cx="11978640" cy="3305682"/>
          </a:xfrm>
        </p:grpSpPr>
        <p:grpSp>
          <p:nvGrpSpPr>
            <p:cNvPr id="8" name="Group 7">
              <a:extLst>
                <a:ext uri="{FF2B5EF4-FFF2-40B4-BE49-F238E27FC236}">
                  <a16:creationId xmlns:a16="http://schemas.microsoft.com/office/drawing/2014/main" id="{CD312CFA-B53E-4D60-BEC8-85EFF355CC4F}"/>
                </a:ext>
              </a:extLst>
            </p:cNvPr>
            <p:cNvGrpSpPr/>
            <p:nvPr/>
          </p:nvGrpSpPr>
          <p:grpSpPr>
            <a:xfrm>
              <a:off x="91749" y="3452812"/>
              <a:ext cx="11978640" cy="3305682"/>
              <a:chOff x="91749" y="3452812"/>
              <a:chExt cx="11978640" cy="3305682"/>
            </a:xfrm>
          </p:grpSpPr>
          <p:grpSp>
            <p:nvGrpSpPr>
              <p:cNvPr id="6" name="Group 5">
                <a:extLst>
                  <a:ext uri="{FF2B5EF4-FFF2-40B4-BE49-F238E27FC236}">
                    <a16:creationId xmlns:a16="http://schemas.microsoft.com/office/drawing/2014/main" id="{1ADC5CEA-BC97-4BBC-9A7C-09020B264486}"/>
                  </a:ext>
                </a:extLst>
              </p:cNvPr>
              <p:cNvGrpSpPr/>
              <p:nvPr/>
            </p:nvGrpSpPr>
            <p:grpSpPr>
              <a:xfrm>
                <a:off x="91749" y="3452812"/>
                <a:ext cx="11978640" cy="3305682"/>
                <a:chOff x="91749" y="3452812"/>
                <a:chExt cx="11978640" cy="3305682"/>
              </a:xfrm>
            </p:grpSpPr>
            <p:sp>
              <p:nvSpPr>
                <p:cNvPr id="94" name="Скругленный прямоугольник 93">
                  <a:extLst>
                    <a:ext uri="{FF2B5EF4-FFF2-40B4-BE49-F238E27FC236}">
                      <a16:creationId xmlns:a16="http://schemas.microsoft.com/office/drawing/2014/main" id="{AB7D8DBC-32AA-4EE8-B566-9A6F1A6E69CA}"/>
                    </a:ext>
                  </a:extLst>
                </p:cNvPr>
                <p:cNvSpPr/>
                <p:nvPr/>
              </p:nvSpPr>
              <p:spPr>
                <a:xfrm>
                  <a:off x="91749" y="3452812"/>
                  <a:ext cx="11978640" cy="3305682"/>
                </a:xfrm>
                <a:prstGeom prst="roundRect">
                  <a:avLst>
                    <a:gd name="adj" fmla="val 5822"/>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607">
                    <a:defRPr/>
                  </a:pPr>
                  <a:endParaRPr lang="ru-RU" dirty="0" err="1">
                    <a:solidFill>
                      <a:srgbClr val="000000"/>
                    </a:solidFill>
                    <a:latin typeface="Arial"/>
                  </a:endParaRPr>
                </a:p>
              </p:txBody>
            </p:sp>
            <p:sp>
              <p:nvSpPr>
                <p:cNvPr id="95" name="Скругленный прямоугольник 94">
                  <a:extLst>
                    <a:ext uri="{FF2B5EF4-FFF2-40B4-BE49-F238E27FC236}">
                      <a16:creationId xmlns:a16="http://schemas.microsoft.com/office/drawing/2014/main" id="{143664AF-040B-401B-BBF3-581FD42FA04D}"/>
                    </a:ext>
                  </a:extLst>
                </p:cNvPr>
                <p:cNvSpPr>
                  <a:spLocks noChangeAspect="1"/>
                </p:cNvSpPr>
                <p:nvPr/>
              </p:nvSpPr>
              <p:spPr>
                <a:xfrm>
                  <a:off x="780459" y="4499768"/>
                  <a:ext cx="1493520" cy="1493520"/>
                </a:xfrm>
                <a:prstGeom prst="roundRect">
                  <a:avLst>
                    <a:gd name="adj" fmla="val 8830"/>
                  </a:avLst>
                </a:prstGeom>
                <a:no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607">
                    <a:defRPr/>
                  </a:pPr>
                  <a:endParaRPr lang="ru-RU" dirty="0" err="1">
                    <a:solidFill>
                      <a:srgbClr val="000000"/>
                    </a:solidFill>
                    <a:latin typeface="Arial"/>
                  </a:endParaRPr>
                </a:p>
              </p:txBody>
            </p:sp>
            <p:cxnSp>
              <p:nvCxnSpPr>
                <p:cNvPr id="98" name="Прямая соединительная линия 97">
                  <a:extLst>
                    <a:ext uri="{FF2B5EF4-FFF2-40B4-BE49-F238E27FC236}">
                      <a16:creationId xmlns:a16="http://schemas.microsoft.com/office/drawing/2014/main" id="{A8D7E1CD-4720-4AF6-8E2E-B4CE1C2A1C47}"/>
                    </a:ext>
                  </a:extLst>
                </p:cNvPr>
                <p:cNvCxnSpPr/>
                <p:nvPr/>
              </p:nvCxnSpPr>
              <p:spPr>
                <a:xfrm>
                  <a:off x="225474" y="5122703"/>
                  <a:ext cx="381000" cy="794"/>
                </a:xfrm>
                <a:prstGeom prst="line">
                  <a:avLst/>
                </a:prstGeom>
                <a:ln w="127000">
                  <a:solidFill>
                    <a:schemeClr val="bg1"/>
                  </a:solidFill>
                  <a:headEnd type="none" w="sm" len="med"/>
                  <a:tailEnd type="triangle" w="sm" len="med"/>
                </a:ln>
              </p:spPr>
              <p:style>
                <a:lnRef idx="1">
                  <a:schemeClr val="accent1"/>
                </a:lnRef>
                <a:fillRef idx="0">
                  <a:schemeClr val="accent1"/>
                </a:fillRef>
                <a:effectRef idx="0">
                  <a:schemeClr val="accent1"/>
                </a:effectRef>
                <a:fontRef idx="minor">
                  <a:schemeClr val="tx1"/>
                </a:fontRef>
              </p:style>
            </p:cxnSp>
            <p:sp>
              <p:nvSpPr>
                <p:cNvPr id="15377" name="TextBox 111">
                  <a:extLst>
                    <a:ext uri="{FF2B5EF4-FFF2-40B4-BE49-F238E27FC236}">
                      <a16:creationId xmlns:a16="http://schemas.microsoft.com/office/drawing/2014/main" id="{FC708C37-9E9C-4793-9AC2-420E5EEDD65D}"/>
                    </a:ext>
                  </a:extLst>
                </p:cNvPr>
                <p:cNvSpPr txBox="1">
                  <a:spLocks noChangeArrowheads="1"/>
                </p:cNvSpPr>
                <p:nvPr/>
              </p:nvSpPr>
              <p:spPr bwMode="auto">
                <a:xfrm>
                  <a:off x="1107713" y="5237182"/>
                  <a:ext cx="8390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defTabSz="1827213" eaLnBrk="0" fontAlgn="base" hangingPunct="0">
                    <a:spcBef>
                      <a:spcPct val="0"/>
                    </a:spcBef>
                    <a:spcAft>
                      <a:spcPct val="0"/>
                    </a:spcAft>
                    <a:defRPr sz="3600">
                      <a:solidFill>
                        <a:schemeClr val="tx1"/>
                      </a:solidFill>
                      <a:latin typeface="Arial" panose="020B0604020202020204" pitchFamily="34" charset="0"/>
                    </a:defRPr>
                  </a:lvl6pPr>
                  <a:lvl7pPr marL="2971800" indent="-228600" defTabSz="1827213" eaLnBrk="0" fontAlgn="base" hangingPunct="0">
                    <a:spcBef>
                      <a:spcPct val="0"/>
                    </a:spcBef>
                    <a:spcAft>
                      <a:spcPct val="0"/>
                    </a:spcAft>
                    <a:defRPr sz="3600">
                      <a:solidFill>
                        <a:schemeClr val="tx1"/>
                      </a:solidFill>
                      <a:latin typeface="Arial" panose="020B0604020202020204" pitchFamily="34" charset="0"/>
                    </a:defRPr>
                  </a:lvl7pPr>
                  <a:lvl8pPr marL="3429000" indent="-228600" defTabSz="1827213" eaLnBrk="0" fontAlgn="base" hangingPunct="0">
                    <a:spcBef>
                      <a:spcPct val="0"/>
                    </a:spcBef>
                    <a:spcAft>
                      <a:spcPct val="0"/>
                    </a:spcAft>
                    <a:defRPr sz="3600">
                      <a:solidFill>
                        <a:schemeClr val="tx1"/>
                      </a:solidFill>
                      <a:latin typeface="Arial" panose="020B0604020202020204" pitchFamily="34" charset="0"/>
                    </a:defRPr>
                  </a:lvl8pPr>
                  <a:lvl9pPr marL="3886200" indent="-228600" defTabSz="1827213" eaLnBrk="0" fontAlgn="base" hangingPunct="0">
                    <a:spcBef>
                      <a:spcPct val="0"/>
                    </a:spcBef>
                    <a:spcAft>
                      <a:spcPct val="0"/>
                    </a:spcAft>
                    <a:defRPr sz="3600">
                      <a:solidFill>
                        <a:schemeClr val="tx1"/>
                      </a:solidFill>
                      <a:latin typeface="Arial" panose="020B0604020202020204" pitchFamily="34" charset="0"/>
                    </a:defRPr>
                  </a:lvl9pPr>
                </a:lstStyle>
                <a:p>
                  <a:pPr algn="ctr" defTabSz="913607"/>
                  <a:r>
                    <a:rPr lang="ru-RU" altLang="ru-RU" sz="1400" b="1" dirty="0">
                      <a:solidFill>
                        <a:srgbClr val="FFFFFF"/>
                      </a:solidFill>
                    </a:rPr>
                    <a:t>Запуск </a:t>
                  </a:r>
                  <a:br>
                    <a:rPr lang="ru-RU" altLang="ru-RU" sz="1400" b="1" dirty="0">
                      <a:solidFill>
                        <a:srgbClr val="FFFFFF"/>
                      </a:solidFill>
                    </a:rPr>
                  </a:br>
                  <a:r>
                    <a:rPr lang="ru-RU" altLang="ru-RU" sz="1400" b="1" dirty="0">
                      <a:solidFill>
                        <a:srgbClr val="FFFFFF"/>
                      </a:solidFill>
                    </a:rPr>
                    <a:t>робота</a:t>
                  </a:r>
                </a:p>
              </p:txBody>
            </p:sp>
            <p:sp>
              <p:nvSpPr>
                <p:cNvPr id="15382" name="TextBox 117">
                  <a:extLst>
                    <a:ext uri="{FF2B5EF4-FFF2-40B4-BE49-F238E27FC236}">
                      <a16:creationId xmlns:a16="http://schemas.microsoft.com/office/drawing/2014/main" id="{F8F316A7-DEFF-4EDA-B774-8FC1D6F60441}"/>
                    </a:ext>
                  </a:extLst>
                </p:cNvPr>
                <p:cNvSpPr txBox="1">
                  <a:spLocks noChangeArrowheads="1"/>
                </p:cNvSpPr>
                <p:nvPr/>
              </p:nvSpPr>
              <p:spPr bwMode="auto">
                <a:xfrm>
                  <a:off x="121611" y="3505483"/>
                  <a:ext cx="275248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defTabSz="1827213" eaLnBrk="0" fontAlgn="base" hangingPunct="0">
                    <a:spcBef>
                      <a:spcPct val="0"/>
                    </a:spcBef>
                    <a:spcAft>
                      <a:spcPct val="0"/>
                    </a:spcAft>
                    <a:defRPr sz="3600">
                      <a:solidFill>
                        <a:schemeClr val="tx1"/>
                      </a:solidFill>
                      <a:latin typeface="Arial" panose="020B0604020202020204" pitchFamily="34" charset="0"/>
                    </a:defRPr>
                  </a:lvl6pPr>
                  <a:lvl7pPr marL="2971800" indent="-228600" defTabSz="1827213" eaLnBrk="0" fontAlgn="base" hangingPunct="0">
                    <a:spcBef>
                      <a:spcPct val="0"/>
                    </a:spcBef>
                    <a:spcAft>
                      <a:spcPct val="0"/>
                    </a:spcAft>
                    <a:defRPr sz="3600">
                      <a:solidFill>
                        <a:schemeClr val="tx1"/>
                      </a:solidFill>
                      <a:latin typeface="Arial" panose="020B0604020202020204" pitchFamily="34" charset="0"/>
                    </a:defRPr>
                  </a:lvl7pPr>
                  <a:lvl8pPr marL="3429000" indent="-228600" defTabSz="1827213" eaLnBrk="0" fontAlgn="base" hangingPunct="0">
                    <a:spcBef>
                      <a:spcPct val="0"/>
                    </a:spcBef>
                    <a:spcAft>
                      <a:spcPct val="0"/>
                    </a:spcAft>
                    <a:defRPr sz="3600">
                      <a:solidFill>
                        <a:schemeClr val="tx1"/>
                      </a:solidFill>
                      <a:latin typeface="Arial" panose="020B0604020202020204" pitchFamily="34" charset="0"/>
                    </a:defRPr>
                  </a:lvl8pPr>
                  <a:lvl9pPr marL="3886200" indent="-228600" defTabSz="1827213" eaLnBrk="0" fontAlgn="base" hangingPunct="0">
                    <a:spcBef>
                      <a:spcPct val="0"/>
                    </a:spcBef>
                    <a:spcAft>
                      <a:spcPct val="0"/>
                    </a:spcAft>
                    <a:defRPr sz="3600">
                      <a:solidFill>
                        <a:schemeClr val="tx1"/>
                      </a:solidFill>
                      <a:latin typeface="Arial" panose="020B0604020202020204" pitchFamily="34" charset="0"/>
                    </a:defRPr>
                  </a:lvl9pPr>
                </a:lstStyle>
                <a:p>
                  <a:pPr defTabSz="913607"/>
                  <a:r>
                    <a:rPr lang="ru-RU" altLang="ru-RU" sz="2000" b="1" dirty="0">
                      <a:solidFill>
                        <a:srgbClr val="FFFFFF"/>
                      </a:solidFill>
                    </a:rPr>
                    <a:t>Роботизированный </a:t>
                  </a:r>
                  <a:br>
                    <a:rPr lang="ru-RU" altLang="ru-RU" sz="2000" b="1" dirty="0">
                      <a:solidFill>
                        <a:srgbClr val="FFFFFF"/>
                      </a:solidFill>
                    </a:rPr>
                  </a:br>
                  <a:r>
                    <a:rPr lang="ru-RU" altLang="ru-RU" sz="2000" b="1" dirty="0">
                      <a:solidFill>
                        <a:srgbClr val="FFFFFF"/>
                      </a:solidFill>
                    </a:rPr>
                    <a:t>процесс</a:t>
                  </a:r>
                </a:p>
              </p:txBody>
            </p:sp>
            <p:pic>
              <p:nvPicPr>
                <p:cNvPr id="15384" name="Picture 27" descr="C:\Users\nudot\Pictures\TL\схема для презы\09.wmf">
                  <a:extLst>
                    <a:ext uri="{FF2B5EF4-FFF2-40B4-BE49-F238E27FC236}">
                      <a16:creationId xmlns:a16="http://schemas.microsoft.com/office/drawing/2014/main" id="{0EC48331-798C-4DEF-A9CD-2B2866AD678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8224" y="4779243"/>
                  <a:ext cx="297990" cy="343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19" descr="C:\Users\nudot\Pictures\TL\схема для презы\01.wmf">
                  <a:extLst>
                    <a:ext uri="{FF2B5EF4-FFF2-40B4-BE49-F238E27FC236}">
                      <a16:creationId xmlns:a16="http://schemas.microsoft.com/office/drawing/2014/main" id="{3D2F5AA8-54AA-4933-B184-F9E7CBAF01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0792" y="6264212"/>
                  <a:ext cx="333788" cy="40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TextBox 146">
                  <a:extLst>
                    <a:ext uri="{FF2B5EF4-FFF2-40B4-BE49-F238E27FC236}">
                      <a16:creationId xmlns:a16="http://schemas.microsoft.com/office/drawing/2014/main" id="{4D53759D-3513-4B30-AE89-9325EFB2B64C}"/>
                    </a:ext>
                  </a:extLst>
                </p:cNvPr>
                <p:cNvSpPr txBox="1">
                  <a:spLocks noChangeAspect="1" noChangeArrowheads="1"/>
                </p:cNvSpPr>
                <p:nvPr/>
              </p:nvSpPr>
              <p:spPr bwMode="auto">
                <a:xfrm>
                  <a:off x="10627447" y="6337601"/>
                  <a:ext cx="68640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defTabSz="1827213" eaLnBrk="0" fontAlgn="base" hangingPunct="0">
                    <a:spcBef>
                      <a:spcPct val="0"/>
                    </a:spcBef>
                    <a:spcAft>
                      <a:spcPct val="0"/>
                    </a:spcAft>
                    <a:defRPr sz="3600">
                      <a:solidFill>
                        <a:schemeClr val="tx1"/>
                      </a:solidFill>
                      <a:latin typeface="Arial" panose="020B0604020202020204" pitchFamily="34" charset="0"/>
                    </a:defRPr>
                  </a:lvl6pPr>
                  <a:lvl7pPr marL="2971800" indent="-228600" defTabSz="1827213" eaLnBrk="0" fontAlgn="base" hangingPunct="0">
                    <a:spcBef>
                      <a:spcPct val="0"/>
                    </a:spcBef>
                    <a:spcAft>
                      <a:spcPct val="0"/>
                    </a:spcAft>
                    <a:defRPr sz="3600">
                      <a:solidFill>
                        <a:schemeClr val="tx1"/>
                      </a:solidFill>
                      <a:latin typeface="Arial" panose="020B0604020202020204" pitchFamily="34" charset="0"/>
                    </a:defRPr>
                  </a:lvl7pPr>
                  <a:lvl8pPr marL="3429000" indent="-228600" defTabSz="1827213" eaLnBrk="0" fontAlgn="base" hangingPunct="0">
                    <a:spcBef>
                      <a:spcPct val="0"/>
                    </a:spcBef>
                    <a:spcAft>
                      <a:spcPct val="0"/>
                    </a:spcAft>
                    <a:defRPr sz="3600">
                      <a:solidFill>
                        <a:schemeClr val="tx1"/>
                      </a:solidFill>
                      <a:latin typeface="Arial" panose="020B0604020202020204" pitchFamily="34" charset="0"/>
                    </a:defRPr>
                  </a:lvl8pPr>
                  <a:lvl9pPr marL="3886200" indent="-228600" defTabSz="1827213" eaLnBrk="0" fontAlgn="base" hangingPunct="0">
                    <a:spcBef>
                      <a:spcPct val="0"/>
                    </a:spcBef>
                    <a:spcAft>
                      <a:spcPct val="0"/>
                    </a:spcAft>
                    <a:defRPr sz="3600">
                      <a:solidFill>
                        <a:schemeClr val="tx1"/>
                      </a:solidFill>
                      <a:latin typeface="Arial" panose="020B0604020202020204" pitchFamily="34" charset="0"/>
                    </a:defRPr>
                  </a:lvl9pPr>
                </a:lstStyle>
                <a:p>
                  <a:pPr algn="ctr" defTabSz="913607"/>
                  <a:r>
                    <a:rPr lang="ru-RU" altLang="ru-RU" sz="1400" b="1" dirty="0">
                      <a:solidFill>
                        <a:srgbClr val="FFFFFF"/>
                      </a:solidFill>
                    </a:rPr>
                    <a:t>5 мин</a:t>
                  </a:r>
                </a:p>
              </p:txBody>
            </p:sp>
            <p:sp>
              <p:nvSpPr>
                <p:cNvPr id="68" name="TextBox 141">
                  <a:extLst>
                    <a:ext uri="{FF2B5EF4-FFF2-40B4-BE49-F238E27FC236}">
                      <a16:creationId xmlns:a16="http://schemas.microsoft.com/office/drawing/2014/main" id="{F97F47D8-2788-42BE-8303-75F6ECFC1B24}"/>
                    </a:ext>
                  </a:extLst>
                </p:cNvPr>
                <p:cNvSpPr txBox="1">
                  <a:spLocks noChangeArrowheads="1"/>
                </p:cNvSpPr>
                <p:nvPr/>
              </p:nvSpPr>
              <p:spPr bwMode="auto">
                <a:xfrm>
                  <a:off x="9897321" y="5237182"/>
                  <a:ext cx="14813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defTabSz="1827213" eaLnBrk="0" fontAlgn="base" hangingPunct="0">
                    <a:spcBef>
                      <a:spcPct val="0"/>
                    </a:spcBef>
                    <a:spcAft>
                      <a:spcPct val="0"/>
                    </a:spcAft>
                    <a:defRPr sz="3600">
                      <a:solidFill>
                        <a:schemeClr val="tx1"/>
                      </a:solidFill>
                      <a:latin typeface="Arial" panose="020B0604020202020204" pitchFamily="34" charset="0"/>
                    </a:defRPr>
                  </a:lvl6pPr>
                  <a:lvl7pPr marL="2971800" indent="-228600" defTabSz="1827213" eaLnBrk="0" fontAlgn="base" hangingPunct="0">
                    <a:spcBef>
                      <a:spcPct val="0"/>
                    </a:spcBef>
                    <a:spcAft>
                      <a:spcPct val="0"/>
                    </a:spcAft>
                    <a:defRPr sz="3600">
                      <a:solidFill>
                        <a:schemeClr val="tx1"/>
                      </a:solidFill>
                      <a:latin typeface="Arial" panose="020B0604020202020204" pitchFamily="34" charset="0"/>
                    </a:defRPr>
                  </a:lvl7pPr>
                  <a:lvl8pPr marL="3429000" indent="-228600" defTabSz="1827213" eaLnBrk="0" fontAlgn="base" hangingPunct="0">
                    <a:spcBef>
                      <a:spcPct val="0"/>
                    </a:spcBef>
                    <a:spcAft>
                      <a:spcPct val="0"/>
                    </a:spcAft>
                    <a:defRPr sz="3600">
                      <a:solidFill>
                        <a:schemeClr val="tx1"/>
                      </a:solidFill>
                      <a:latin typeface="Arial" panose="020B0604020202020204" pitchFamily="34" charset="0"/>
                    </a:defRPr>
                  </a:lvl8pPr>
                  <a:lvl9pPr marL="3886200" indent="-228600" defTabSz="1827213" eaLnBrk="0" fontAlgn="base" hangingPunct="0">
                    <a:spcBef>
                      <a:spcPct val="0"/>
                    </a:spcBef>
                    <a:spcAft>
                      <a:spcPct val="0"/>
                    </a:spcAft>
                    <a:defRPr sz="3600">
                      <a:solidFill>
                        <a:schemeClr val="tx1"/>
                      </a:solidFill>
                      <a:latin typeface="Arial" panose="020B0604020202020204" pitchFamily="34" charset="0"/>
                    </a:defRPr>
                  </a:lvl9pPr>
                </a:lstStyle>
                <a:p>
                  <a:pPr algn="ctr" defTabSz="913607"/>
                  <a:r>
                    <a:rPr lang="ru-RU" altLang="ru-RU" sz="1200" b="1" dirty="0">
                      <a:solidFill>
                        <a:srgbClr val="FFFFFF"/>
                      </a:solidFill>
                    </a:rPr>
                    <a:t>Передача потребителю</a:t>
                  </a:r>
                </a:p>
              </p:txBody>
            </p:sp>
            <p:sp>
              <p:nvSpPr>
                <p:cNvPr id="69" name="Скругленный прямоугольник 125">
                  <a:extLst>
                    <a:ext uri="{FF2B5EF4-FFF2-40B4-BE49-F238E27FC236}">
                      <a16:creationId xmlns:a16="http://schemas.microsoft.com/office/drawing/2014/main" id="{4CE38AC7-6B1A-4D38-A28A-DC0CCFF11E5F}"/>
                    </a:ext>
                  </a:extLst>
                </p:cNvPr>
                <p:cNvSpPr>
                  <a:spLocks noChangeAspect="1"/>
                </p:cNvSpPr>
                <p:nvPr/>
              </p:nvSpPr>
              <p:spPr>
                <a:xfrm>
                  <a:off x="9891229" y="4415880"/>
                  <a:ext cx="1493520" cy="1493520"/>
                </a:xfrm>
                <a:prstGeom prst="roundRect">
                  <a:avLst>
                    <a:gd name="adj" fmla="val 8830"/>
                  </a:avLst>
                </a:prstGeom>
                <a:no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607">
                    <a:defRPr/>
                  </a:pPr>
                  <a:endParaRPr lang="ru-RU" dirty="0" err="1">
                    <a:solidFill>
                      <a:srgbClr val="000000"/>
                    </a:solidFill>
                    <a:latin typeface="Arial"/>
                  </a:endParaRPr>
                </a:p>
              </p:txBody>
            </p:sp>
            <p:pic>
              <p:nvPicPr>
                <p:cNvPr id="70" name="Picture 23" descr="C:\Users\nudot\Pictures\TL\схема для презы\05.wmf">
                  <a:extLst>
                    <a:ext uri="{FF2B5EF4-FFF2-40B4-BE49-F238E27FC236}">
                      <a16:creationId xmlns:a16="http://schemas.microsoft.com/office/drawing/2014/main" id="{201BA719-2405-4567-92A0-6F3C80666B6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96024" y="4779243"/>
                  <a:ext cx="283929" cy="366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Скругленный прямоугольник 130">
                  <a:extLst>
                    <a:ext uri="{FF2B5EF4-FFF2-40B4-BE49-F238E27FC236}">
                      <a16:creationId xmlns:a16="http://schemas.microsoft.com/office/drawing/2014/main" id="{D6DD5D01-2E53-434E-BC5E-7CAE7CBE3BF3}"/>
                    </a:ext>
                  </a:extLst>
                </p:cNvPr>
                <p:cNvSpPr>
                  <a:spLocks/>
                </p:cNvSpPr>
                <p:nvPr/>
              </p:nvSpPr>
              <p:spPr>
                <a:xfrm>
                  <a:off x="3227979" y="3883680"/>
                  <a:ext cx="5806440" cy="2788920"/>
                </a:xfrm>
                <a:prstGeom prst="roundRect">
                  <a:avLst>
                    <a:gd name="adj" fmla="val 8830"/>
                  </a:avLst>
                </a:prstGeom>
                <a:noFill/>
                <a:ln w="127000" cmpd="dbl">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607">
                    <a:defRPr/>
                  </a:pPr>
                  <a:endParaRPr lang="ru-RU" dirty="0" err="1">
                    <a:solidFill>
                      <a:srgbClr val="000000"/>
                    </a:solidFill>
                    <a:latin typeface="Arial"/>
                  </a:endParaRPr>
                </a:p>
              </p:txBody>
            </p:sp>
            <p:pic>
              <p:nvPicPr>
                <p:cNvPr id="74" name="Picture 20" descr="C:\Users\nudot\Pictures\TL\схема для презы\02.wmf">
                  <a:extLst>
                    <a:ext uri="{FF2B5EF4-FFF2-40B4-BE49-F238E27FC236}">
                      <a16:creationId xmlns:a16="http://schemas.microsoft.com/office/drawing/2014/main" id="{F4533F48-481E-455D-A931-B342BA19538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57590" y="4846174"/>
                  <a:ext cx="312180" cy="365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21" descr="C:\Users\nudot\Pictures\TL\схема для презы\03.wmf">
                  <a:extLst>
                    <a:ext uri="{FF2B5EF4-FFF2-40B4-BE49-F238E27FC236}">
                      <a16:creationId xmlns:a16="http://schemas.microsoft.com/office/drawing/2014/main" id="{71B32DEC-50BE-4590-B491-BCAC57A3F5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44988" y="5299964"/>
                  <a:ext cx="520838" cy="535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TextBox 142">
                  <a:extLst>
                    <a:ext uri="{FF2B5EF4-FFF2-40B4-BE49-F238E27FC236}">
                      <a16:creationId xmlns:a16="http://schemas.microsoft.com/office/drawing/2014/main" id="{8FE51245-F14E-424F-9160-A099533E9FD4}"/>
                    </a:ext>
                  </a:extLst>
                </p:cNvPr>
                <p:cNvSpPr txBox="1">
                  <a:spLocks noChangeArrowheads="1"/>
                </p:cNvSpPr>
                <p:nvPr/>
              </p:nvSpPr>
              <p:spPr bwMode="auto">
                <a:xfrm>
                  <a:off x="5465929" y="4253923"/>
                  <a:ext cx="1243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defTabSz="1827213" eaLnBrk="0" fontAlgn="base" hangingPunct="0">
                    <a:spcBef>
                      <a:spcPct val="0"/>
                    </a:spcBef>
                    <a:spcAft>
                      <a:spcPct val="0"/>
                    </a:spcAft>
                    <a:defRPr sz="3600">
                      <a:solidFill>
                        <a:schemeClr val="tx1"/>
                      </a:solidFill>
                      <a:latin typeface="Arial" panose="020B0604020202020204" pitchFamily="34" charset="0"/>
                    </a:defRPr>
                  </a:lvl6pPr>
                  <a:lvl7pPr marL="2971800" indent="-228600" defTabSz="1827213" eaLnBrk="0" fontAlgn="base" hangingPunct="0">
                    <a:spcBef>
                      <a:spcPct val="0"/>
                    </a:spcBef>
                    <a:spcAft>
                      <a:spcPct val="0"/>
                    </a:spcAft>
                    <a:defRPr sz="3600">
                      <a:solidFill>
                        <a:schemeClr val="tx1"/>
                      </a:solidFill>
                      <a:latin typeface="Arial" panose="020B0604020202020204" pitchFamily="34" charset="0"/>
                    </a:defRPr>
                  </a:lvl7pPr>
                  <a:lvl8pPr marL="3429000" indent="-228600" defTabSz="1827213" eaLnBrk="0" fontAlgn="base" hangingPunct="0">
                    <a:spcBef>
                      <a:spcPct val="0"/>
                    </a:spcBef>
                    <a:spcAft>
                      <a:spcPct val="0"/>
                    </a:spcAft>
                    <a:defRPr sz="3600">
                      <a:solidFill>
                        <a:schemeClr val="tx1"/>
                      </a:solidFill>
                      <a:latin typeface="Arial" panose="020B0604020202020204" pitchFamily="34" charset="0"/>
                    </a:defRPr>
                  </a:lvl8pPr>
                  <a:lvl9pPr marL="3886200" indent="-228600" defTabSz="1827213" eaLnBrk="0" fontAlgn="base" hangingPunct="0">
                    <a:spcBef>
                      <a:spcPct val="0"/>
                    </a:spcBef>
                    <a:spcAft>
                      <a:spcPct val="0"/>
                    </a:spcAft>
                    <a:defRPr sz="3600">
                      <a:solidFill>
                        <a:schemeClr val="tx1"/>
                      </a:solidFill>
                      <a:latin typeface="Arial" panose="020B0604020202020204" pitchFamily="34" charset="0"/>
                    </a:defRPr>
                  </a:lvl9pPr>
                </a:lstStyle>
                <a:p>
                  <a:pPr algn="ctr" defTabSz="913607"/>
                  <a:r>
                    <a:rPr lang="ru-RU" altLang="ru-RU" sz="1200" b="1" dirty="0">
                      <a:solidFill>
                        <a:srgbClr val="FFFFFF"/>
                      </a:solidFill>
                    </a:rPr>
                    <a:t>Копирование </a:t>
                  </a:r>
                  <a:br>
                    <a:rPr lang="ru-RU" altLang="ru-RU" sz="1200" b="1" dirty="0">
                      <a:solidFill>
                        <a:srgbClr val="FFFFFF"/>
                      </a:solidFill>
                    </a:rPr>
                  </a:br>
                  <a:r>
                    <a:rPr lang="ru-RU" altLang="ru-RU" sz="1200" b="1" dirty="0">
                      <a:solidFill>
                        <a:srgbClr val="FFFFFF"/>
                      </a:solidFill>
                    </a:rPr>
                    <a:t>данных</a:t>
                  </a:r>
                </a:p>
              </p:txBody>
            </p:sp>
            <p:sp>
              <p:nvSpPr>
                <p:cNvPr id="77" name="TextBox 143">
                  <a:extLst>
                    <a:ext uri="{FF2B5EF4-FFF2-40B4-BE49-F238E27FC236}">
                      <a16:creationId xmlns:a16="http://schemas.microsoft.com/office/drawing/2014/main" id="{37F96833-2278-4F7D-9950-894304649B5B}"/>
                    </a:ext>
                  </a:extLst>
                </p:cNvPr>
                <p:cNvSpPr txBox="1">
                  <a:spLocks noChangeArrowheads="1"/>
                </p:cNvSpPr>
                <p:nvPr/>
              </p:nvSpPr>
              <p:spPr bwMode="auto">
                <a:xfrm>
                  <a:off x="3945527" y="5084892"/>
                  <a:ext cx="141167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defTabSz="1827213" eaLnBrk="0" fontAlgn="base" hangingPunct="0">
                    <a:spcBef>
                      <a:spcPct val="0"/>
                    </a:spcBef>
                    <a:spcAft>
                      <a:spcPct val="0"/>
                    </a:spcAft>
                    <a:defRPr sz="3600">
                      <a:solidFill>
                        <a:schemeClr val="tx1"/>
                      </a:solidFill>
                      <a:latin typeface="Arial" panose="020B0604020202020204" pitchFamily="34" charset="0"/>
                    </a:defRPr>
                  </a:lvl6pPr>
                  <a:lvl7pPr marL="2971800" indent="-228600" defTabSz="1827213" eaLnBrk="0" fontAlgn="base" hangingPunct="0">
                    <a:spcBef>
                      <a:spcPct val="0"/>
                    </a:spcBef>
                    <a:spcAft>
                      <a:spcPct val="0"/>
                    </a:spcAft>
                    <a:defRPr sz="3600">
                      <a:solidFill>
                        <a:schemeClr val="tx1"/>
                      </a:solidFill>
                      <a:latin typeface="Arial" panose="020B0604020202020204" pitchFamily="34" charset="0"/>
                    </a:defRPr>
                  </a:lvl7pPr>
                  <a:lvl8pPr marL="3429000" indent="-228600" defTabSz="1827213" eaLnBrk="0" fontAlgn="base" hangingPunct="0">
                    <a:spcBef>
                      <a:spcPct val="0"/>
                    </a:spcBef>
                    <a:spcAft>
                      <a:spcPct val="0"/>
                    </a:spcAft>
                    <a:defRPr sz="3600">
                      <a:solidFill>
                        <a:schemeClr val="tx1"/>
                      </a:solidFill>
                      <a:latin typeface="Arial" panose="020B0604020202020204" pitchFamily="34" charset="0"/>
                    </a:defRPr>
                  </a:lvl8pPr>
                  <a:lvl9pPr marL="3886200" indent="-228600" defTabSz="1827213" eaLnBrk="0" fontAlgn="base" hangingPunct="0">
                    <a:spcBef>
                      <a:spcPct val="0"/>
                    </a:spcBef>
                    <a:spcAft>
                      <a:spcPct val="0"/>
                    </a:spcAft>
                    <a:defRPr sz="3600">
                      <a:solidFill>
                        <a:schemeClr val="tx1"/>
                      </a:solidFill>
                      <a:latin typeface="Arial" panose="020B0604020202020204" pitchFamily="34" charset="0"/>
                    </a:defRPr>
                  </a:lvl9pPr>
                </a:lstStyle>
                <a:p>
                  <a:pPr algn="ctr" defTabSz="913607"/>
                  <a:r>
                    <a:rPr lang="ru-RU" altLang="ru-RU" sz="1200" b="1" dirty="0">
                      <a:solidFill>
                        <a:srgbClr val="FFFFFF"/>
                      </a:solidFill>
                    </a:rPr>
                    <a:t>Переключение</a:t>
                  </a:r>
                  <a:br>
                    <a:rPr lang="ru-RU" altLang="ru-RU" sz="1200" b="1" dirty="0">
                      <a:solidFill>
                        <a:srgbClr val="FFFFFF"/>
                      </a:solidFill>
                    </a:rPr>
                  </a:br>
                  <a:r>
                    <a:rPr lang="ru-RU" altLang="ru-RU" sz="1200" b="1" dirty="0">
                      <a:solidFill>
                        <a:srgbClr val="FFFFFF"/>
                      </a:solidFill>
                    </a:rPr>
                    <a:t>между</a:t>
                  </a:r>
                  <a:br>
                    <a:rPr lang="ru-RU" altLang="ru-RU" sz="1200" b="1" dirty="0">
                      <a:solidFill>
                        <a:srgbClr val="FFFFFF"/>
                      </a:solidFill>
                    </a:rPr>
                  </a:br>
                  <a:r>
                    <a:rPr lang="ru-RU" altLang="ru-RU" sz="1200" b="1" dirty="0">
                      <a:solidFill>
                        <a:srgbClr val="FFFFFF"/>
                      </a:solidFill>
                    </a:rPr>
                    <a:t>системами</a:t>
                  </a:r>
                  <a:br>
                    <a:rPr lang="ru-RU" altLang="ru-RU" sz="1200" b="1" dirty="0">
                      <a:solidFill>
                        <a:srgbClr val="FFFFFF"/>
                      </a:solidFill>
                    </a:rPr>
                  </a:br>
                  <a:r>
                    <a:rPr lang="ru-RU" altLang="ru-RU" sz="1200" b="1" dirty="0">
                      <a:solidFill>
                        <a:srgbClr val="FFFFFF"/>
                      </a:solidFill>
                    </a:rPr>
                    <a:t>(5 -10 повторов)</a:t>
                  </a:r>
                  <a:endParaRPr lang="en-US" altLang="ru-RU" sz="1200" b="1" dirty="0">
                    <a:solidFill>
                      <a:srgbClr val="FFFFFF"/>
                    </a:solidFill>
                  </a:endParaRPr>
                </a:p>
              </p:txBody>
            </p:sp>
            <p:sp>
              <p:nvSpPr>
                <p:cNvPr id="78" name="TextBox 141">
                  <a:extLst>
                    <a:ext uri="{FF2B5EF4-FFF2-40B4-BE49-F238E27FC236}">
                      <a16:creationId xmlns:a16="http://schemas.microsoft.com/office/drawing/2014/main" id="{89C07F6D-F421-4E73-9FCB-B5A9C87BA969}"/>
                    </a:ext>
                  </a:extLst>
                </p:cNvPr>
                <p:cNvSpPr txBox="1">
                  <a:spLocks noChangeArrowheads="1"/>
                </p:cNvSpPr>
                <p:nvPr/>
              </p:nvSpPr>
              <p:spPr bwMode="auto">
                <a:xfrm>
                  <a:off x="3527705" y="6131574"/>
                  <a:ext cx="52334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defTabSz="1827213" eaLnBrk="0" fontAlgn="base" hangingPunct="0">
                    <a:spcBef>
                      <a:spcPct val="0"/>
                    </a:spcBef>
                    <a:spcAft>
                      <a:spcPct val="0"/>
                    </a:spcAft>
                    <a:defRPr sz="3600">
                      <a:solidFill>
                        <a:schemeClr val="tx1"/>
                      </a:solidFill>
                      <a:latin typeface="Arial" panose="020B0604020202020204" pitchFamily="34" charset="0"/>
                    </a:defRPr>
                  </a:lvl6pPr>
                  <a:lvl7pPr marL="2971800" indent="-228600" defTabSz="1827213" eaLnBrk="0" fontAlgn="base" hangingPunct="0">
                    <a:spcBef>
                      <a:spcPct val="0"/>
                    </a:spcBef>
                    <a:spcAft>
                      <a:spcPct val="0"/>
                    </a:spcAft>
                    <a:defRPr sz="3600">
                      <a:solidFill>
                        <a:schemeClr val="tx1"/>
                      </a:solidFill>
                      <a:latin typeface="Arial" panose="020B0604020202020204" pitchFamily="34" charset="0"/>
                    </a:defRPr>
                  </a:lvl7pPr>
                  <a:lvl8pPr marL="3429000" indent="-228600" defTabSz="1827213" eaLnBrk="0" fontAlgn="base" hangingPunct="0">
                    <a:spcBef>
                      <a:spcPct val="0"/>
                    </a:spcBef>
                    <a:spcAft>
                      <a:spcPct val="0"/>
                    </a:spcAft>
                    <a:defRPr sz="3600">
                      <a:solidFill>
                        <a:schemeClr val="tx1"/>
                      </a:solidFill>
                      <a:latin typeface="Arial" panose="020B0604020202020204" pitchFamily="34" charset="0"/>
                    </a:defRPr>
                  </a:lvl8pPr>
                  <a:lvl9pPr marL="3886200" indent="-228600" defTabSz="1827213" eaLnBrk="0" fontAlgn="base" hangingPunct="0">
                    <a:spcBef>
                      <a:spcPct val="0"/>
                    </a:spcBef>
                    <a:spcAft>
                      <a:spcPct val="0"/>
                    </a:spcAft>
                    <a:defRPr sz="3600">
                      <a:solidFill>
                        <a:schemeClr val="tx1"/>
                      </a:solidFill>
                      <a:latin typeface="Arial" panose="020B0604020202020204" pitchFamily="34" charset="0"/>
                    </a:defRPr>
                  </a:lvl9pPr>
                </a:lstStyle>
                <a:p>
                  <a:pPr algn="ctr" defTabSz="913607"/>
                  <a:r>
                    <a:rPr lang="ru-RU" altLang="ru-RU" sz="1200" b="1" dirty="0">
                      <a:solidFill>
                        <a:srgbClr val="FFFFFF"/>
                      </a:solidFill>
                    </a:rPr>
                    <a:t>Сбор данных в информационных системах</a:t>
                  </a:r>
                  <a:br>
                    <a:rPr lang="ru-RU" altLang="ru-RU" sz="1200" b="1" dirty="0">
                      <a:solidFill>
                        <a:srgbClr val="FFFFFF"/>
                      </a:solidFill>
                    </a:rPr>
                  </a:br>
                  <a:r>
                    <a:rPr lang="ru-RU" altLang="ru-RU" sz="1200" b="1" dirty="0">
                      <a:solidFill>
                        <a:srgbClr val="FFFFFF"/>
                      </a:solidFill>
                    </a:rPr>
                    <a:t>Анализ и обработка данных</a:t>
                  </a:r>
                </a:p>
              </p:txBody>
            </p:sp>
            <p:pic>
              <p:nvPicPr>
                <p:cNvPr id="81" name="Picture 25" descr="C:\Users\nudot\Pictures\TL\схема для презы\07.wmf">
                  <a:extLst>
                    <a:ext uri="{FF2B5EF4-FFF2-40B4-BE49-F238E27FC236}">
                      <a16:creationId xmlns:a16="http://schemas.microsoft.com/office/drawing/2014/main" id="{E403C331-CE80-4F79-91FE-949F2048B6A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05850" y="4226130"/>
                  <a:ext cx="544146"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Дуга 126">
                  <a:extLst>
                    <a:ext uri="{FF2B5EF4-FFF2-40B4-BE49-F238E27FC236}">
                      <a16:creationId xmlns:a16="http://schemas.microsoft.com/office/drawing/2014/main" id="{236867F4-958A-4A3C-8AAD-5D851EBD1257}"/>
                    </a:ext>
                  </a:extLst>
                </p:cNvPr>
                <p:cNvSpPr/>
                <p:nvPr/>
              </p:nvSpPr>
              <p:spPr>
                <a:xfrm>
                  <a:off x="4945179" y="4766400"/>
                  <a:ext cx="1143000" cy="1143000"/>
                </a:xfrm>
                <a:prstGeom prst="arc">
                  <a:avLst/>
                </a:prstGeom>
                <a:ln w="1270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defTabSz="913607">
                    <a:defRPr/>
                  </a:pPr>
                  <a:endParaRPr lang="ru-RU">
                    <a:solidFill>
                      <a:srgbClr val="000000"/>
                    </a:solidFill>
                    <a:latin typeface="Arial"/>
                  </a:endParaRPr>
                </a:p>
              </p:txBody>
            </p:sp>
            <p:sp>
              <p:nvSpPr>
                <p:cNvPr id="85" name="Дуга 127">
                  <a:extLst>
                    <a:ext uri="{FF2B5EF4-FFF2-40B4-BE49-F238E27FC236}">
                      <a16:creationId xmlns:a16="http://schemas.microsoft.com/office/drawing/2014/main" id="{98BB85C8-F585-4A54-BAA3-A9FA2D3C9AE6}"/>
                    </a:ext>
                  </a:extLst>
                </p:cNvPr>
                <p:cNvSpPr/>
                <p:nvPr/>
              </p:nvSpPr>
              <p:spPr>
                <a:xfrm rot="10800000">
                  <a:off x="3420579" y="4194000"/>
                  <a:ext cx="1143000" cy="1143000"/>
                </a:xfrm>
                <a:prstGeom prst="arc">
                  <a:avLst/>
                </a:prstGeom>
                <a:ln w="1270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defTabSz="913607">
                    <a:defRPr/>
                  </a:pPr>
                  <a:endParaRPr lang="ru-RU">
                    <a:solidFill>
                      <a:srgbClr val="000000"/>
                    </a:solidFill>
                    <a:latin typeface="Arial"/>
                  </a:endParaRPr>
                </a:p>
              </p:txBody>
            </p:sp>
            <p:cxnSp>
              <p:nvCxnSpPr>
                <p:cNvPr id="86" name="Прямая соединительная линия 98">
                  <a:extLst>
                    <a:ext uri="{FF2B5EF4-FFF2-40B4-BE49-F238E27FC236}">
                      <a16:creationId xmlns:a16="http://schemas.microsoft.com/office/drawing/2014/main" id="{3A57D396-84F5-4FD3-864E-C53A9AADAFC4}"/>
                    </a:ext>
                  </a:extLst>
                </p:cNvPr>
                <p:cNvCxnSpPr/>
                <p:nvPr/>
              </p:nvCxnSpPr>
              <p:spPr>
                <a:xfrm>
                  <a:off x="6836139" y="5122703"/>
                  <a:ext cx="548640" cy="794"/>
                </a:xfrm>
                <a:prstGeom prst="line">
                  <a:avLst/>
                </a:prstGeom>
                <a:ln w="1270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Прямая соединительная линия 98">
                  <a:extLst>
                    <a:ext uri="{FF2B5EF4-FFF2-40B4-BE49-F238E27FC236}">
                      <a16:creationId xmlns:a16="http://schemas.microsoft.com/office/drawing/2014/main" id="{B531BED2-7BB2-47E3-AD23-B477858E9884}"/>
                    </a:ext>
                  </a:extLst>
                </p:cNvPr>
                <p:cNvCxnSpPr/>
                <p:nvPr/>
              </p:nvCxnSpPr>
              <p:spPr>
                <a:xfrm>
                  <a:off x="9206295" y="5122703"/>
                  <a:ext cx="548640" cy="794"/>
                </a:xfrm>
                <a:prstGeom prst="line">
                  <a:avLst/>
                </a:prstGeom>
                <a:ln w="1270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9" name="TextBox 147">
                  <a:extLst>
                    <a:ext uri="{FF2B5EF4-FFF2-40B4-BE49-F238E27FC236}">
                      <a16:creationId xmlns:a16="http://schemas.microsoft.com/office/drawing/2014/main" id="{ED33399F-9E30-49D4-887F-034717967655}"/>
                    </a:ext>
                  </a:extLst>
                </p:cNvPr>
                <p:cNvSpPr txBox="1">
                  <a:spLocks noChangeArrowheads="1"/>
                </p:cNvSpPr>
                <p:nvPr/>
              </p:nvSpPr>
              <p:spPr bwMode="auto">
                <a:xfrm>
                  <a:off x="7909985" y="4001400"/>
                  <a:ext cx="9459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defTabSz="1827213" eaLnBrk="0" fontAlgn="base" hangingPunct="0">
                    <a:spcBef>
                      <a:spcPct val="0"/>
                    </a:spcBef>
                    <a:spcAft>
                      <a:spcPct val="0"/>
                    </a:spcAft>
                    <a:defRPr sz="3600">
                      <a:solidFill>
                        <a:schemeClr val="tx1"/>
                      </a:solidFill>
                      <a:latin typeface="Arial" panose="020B0604020202020204" pitchFamily="34" charset="0"/>
                    </a:defRPr>
                  </a:lvl6pPr>
                  <a:lvl7pPr marL="2971800" indent="-228600" defTabSz="1827213" eaLnBrk="0" fontAlgn="base" hangingPunct="0">
                    <a:spcBef>
                      <a:spcPct val="0"/>
                    </a:spcBef>
                    <a:spcAft>
                      <a:spcPct val="0"/>
                    </a:spcAft>
                    <a:defRPr sz="3600">
                      <a:solidFill>
                        <a:schemeClr val="tx1"/>
                      </a:solidFill>
                      <a:latin typeface="Arial" panose="020B0604020202020204" pitchFamily="34" charset="0"/>
                    </a:defRPr>
                  </a:lvl7pPr>
                  <a:lvl8pPr marL="3429000" indent="-228600" defTabSz="1827213" eaLnBrk="0" fontAlgn="base" hangingPunct="0">
                    <a:spcBef>
                      <a:spcPct val="0"/>
                    </a:spcBef>
                    <a:spcAft>
                      <a:spcPct val="0"/>
                    </a:spcAft>
                    <a:defRPr sz="3600">
                      <a:solidFill>
                        <a:schemeClr val="tx1"/>
                      </a:solidFill>
                      <a:latin typeface="Arial" panose="020B0604020202020204" pitchFamily="34" charset="0"/>
                    </a:defRPr>
                  </a:lvl8pPr>
                  <a:lvl9pPr marL="3886200" indent="-228600" defTabSz="1827213" eaLnBrk="0" fontAlgn="base" hangingPunct="0">
                    <a:spcBef>
                      <a:spcPct val="0"/>
                    </a:spcBef>
                    <a:spcAft>
                      <a:spcPct val="0"/>
                    </a:spcAft>
                    <a:defRPr sz="3600">
                      <a:solidFill>
                        <a:schemeClr val="tx1"/>
                      </a:solidFill>
                      <a:latin typeface="Arial" panose="020B0604020202020204" pitchFamily="34" charset="0"/>
                    </a:defRPr>
                  </a:lvl9pPr>
                </a:lstStyle>
                <a:p>
                  <a:pPr defTabSz="913607"/>
                  <a:r>
                    <a:rPr lang="ru-RU" altLang="ru-RU" sz="2000" b="1" cap="small" dirty="0">
                      <a:solidFill>
                        <a:srgbClr val="FFFFFF"/>
                      </a:solidFill>
                    </a:rPr>
                    <a:t>Робот</a:t>
                  </a:r>
                </a:p>
              </p:txBody>
            </p:sp>
            <p:pic>
              <p:nvPicPr>
                <p:cNvPr id="90" name="Picture 22" descr="C:\Users\nudot\Pictures\TL\схема для презы\04.wmf">
                  <a:extLst>
                    <a:ext uri="{FF2B5EF4-FFF2-40B4-BE49-F238E27FC236}">
                      <a16:creationId xmlns:a16="http://schemas.microsoft.com/office/drawing/2014/main" id="{0E9CE153-E78B-418D-B614-E2155AFD25C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10573" y="4213369"/>
                  <a:ext cx="360792"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1" name="Прямая соединительная линия 98">
                  <a:extLst>
                    <a:ext uri="{FF2B5EF4-FFF2-40B4-BE49-F238E27FC236}">
                      <a16:creationId xmlns:a16="http://schemas.microsoft.com/office/drawing/2014/main" id="{82B83043-C083-437F-A9FB-293ECFCF3E48}"/>
                    </a:ext>
                  </a:extLst>
                </p:cNvPr>
                <p:cNvCxnSpPr/>
                <p:nvPr/>
              </p:nvCxnSpPr>
              <p:spPr>
                <a:xfrm>
                  <a:off x="4028949" y="4533374"/>
                  <a:ext cx="548640" cy="794"/>
                </a:xfrm>
                <a:prstGeom prst="line">
                  <a:avLst/>
                </a:prstGeom>
                <a:ln w="1270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Прямая соединительная линия 97">
                  <a:extLst>
                    <a:ext uri="{FF2B5EF4-FFF2-40B4-BE49-F238E27FC236}">
                      <a16:creationId xmlns:a16="http://schemas.microsoft.com/office/drawing/2014/main" id="{81D61183-4719-430E-A7E4-00FE2A199A5D}"/>
                    </a:ext>
                  </a:extLst>
                </p:cNvPr>
                <p:cNvCxnSpPr/>
                <p:nvPr/>
              </p:nvCxnSpPr>
              <p:spPr>
                <a:xfrm>
                  <a:off x="11529547" y="5126018"/>
                  <a:ext cx="381000" cy="794"/>
                </a:xfrm>
                <a:prstGeom prst="line">
                  <a:avLst/>
                </a:prstGeom>
                <a:ln w="127000">
                  <a:solidFill>
                    <a:schemeClr val="bg1"/>
                  </a:solidFill>
                  <a:headEnd type="none" w="sm" len="med"/>
                  <a:tailEnd type="triangle" w="sm" len="med"/>
                </a:ln>
              </p:spPr>
              <p:style>
                <a:lnRef idx="1">
                  <a:schemeClr val="accent1"/>
                </a:lnRef>
                <a:fillRef idx="0">
                  <a:schemeClr val="accent1"/>
                </a:fillRef>
                <a:effectRef idx="0">
                  <a:schemeClr val="accent1"/>
                </a:effectRef>
                <a:fontRef idx="minor">
                  <a:schemeClr val="tx1"/>
                </a:fontRef>
              </p:style>
            </p:cxnSp>
          </p:grpSp>
          <p:cxnSp>
            <p:nvCxnSpPr>
              <p:cNvPr id="83" name="Прямая соединительная линия 98">
                <a:extLst>
                  <a:ext uri="{FF2B5EF4-FFF2-40B4-BE49-F238E27FC236}">
                    <a16:creationId xmlns:a16="http://schemas.microsoft.com/office/drawing/2014/main" id="{0BEC6D89-C55D-4EB7-8F20-1BAB4ECC9640}"/>
                  </a:ext>
                </a:extLst>
              </p:cNvPr>
              <p:cNvCxnSpPr/>
              <p:nvPr/>
            </p:nvCxnSpPr>
            <p:spPr>
              <a:xfrm>
                <a:off x="2437819" y="5122703"/>
                <a:ext cx="548640" cy="794"/>
              </a:xfrm>
              <a:prstGeom prst="line">
                <a:avLst/>
              </a:prstGeom>
              <a:ln w="1270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92" name="TextBox 141">
              <a:extLst>
                <a:ext uri="{FF2B5EF4-FFF2-40B4-BE49-F238E27FC236}">
                  <a16:creationId xmlns:a16="http://schemas.microsoft.com/office/drawing/2014/main" id="{B8086D9D-CF41-49ED-BE6F-9D0C43B0BAE3}"/>
                </a:ext>
              </a:extLst>
            </p:cNvPr>
            <p:cNvSpPr txBox="1">
              <a:spLocks noChangeArrowheads="1"/>
            </p:cNvSpPr>
            <p:nvPr/>
          </p:nvSpPr>
          <p:spPr bwMode="auto">
            <a:xfrm>
              <a:off x="7536425" y="5402029"/>
              <a:ext cx="15168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defTabSz="1827213" eaLnBrk="0" fontAlgn="base" hangingPunct="0">
                <a:spcBef>
                  <a:spcPct val="0"/>
                </a:spcBef>
                <a:spcAft>
                  <a:spcPct val="0"/>
                </a:spcAft>
                <a:defRPr sz="3600">
                  <a:solidFill>
                    <a:schemeClr val="tx1"/>
                  </a:solidFill>
                  <a:latin typeface="Arial" panose="020B0604020202020204" pitchFamily="34" charset="0"/>
                </a:defRPr>
              </a:lvl6pPr>
              <a:lvl7pPr marL="2971800" indent="-228600" defTabSz="1827213" eaLnBrk="0" fontAlgn="base" hangingPunct="0">
                <a:spcBef>
                  <a:spcPct val="0"/>
                </a:spcBef>
                <a:spcAft>
                  <a:spcPct val="0"/>
                </a:spcAft>
                <a:defRPr sz="3600">
                  <a:solidFill>
                    <a:schemeClr val="tx1"/>
                  </a:solidFill>
                  <a:latin typeface="Arial" panose="020B0604020202020204" pitchFamily="34" charset="0"/>
                </a:defRPr>
              </a:lvl7pPr>
              <a:lvl8pPr marL="3429000" indent="-228600" defTabSz="1827213" eaLnBrk="0" fontAlgn="base" hangingPunct="0">
                <a:spcBef>
                  <a:spcPct val="0"/>
                </a:spcBef>
                <a:spcAft>
                  <a:spcPct val="0"/>
                </a:spcAft>
                <a:defRPr sz="3600">
                  <a:solidFill>
                    <a:schemeClr val="tx1"/>
                  </a:solidFill>
                  <a:latin typeface="Arial" panose="020B0604020202020204" pitchFamily="34" charset="0"/>
                </a:defRPr>
              </a:lvl8pPr>
              <a:lvl9pPr marL="3886200" indent="-228600" defTabSz="1827213" eaLnBrk="0" fontAlgn="base" hangingPunct="0">
                <a:spcBef>
                  <a:spcPct val="0"/>
                </a:spcBef>
                <a:spcAft>
                  <a:spcPct val="0"/>
                </a:spcAft>
                <a:defRPr sz="3600">
                  <a:solidFill>
                    <a:schemeClr val="tx1"/>
                  </a:solidFill>
                  <a:latin typeface="Arial" panose="020B0604020202020204" pitchFamily="34" charset="0"/>
                </a:defRPr>
              </a:lvl9pPr>
            </a:lstStyle>
            <a:p>
              <a:pPr algn="ctr" defTabSz="913607"/>
              <a:r>
                <a:rPr lang="ru-RU" altLang="ru-RU" sz="1200" b="1" dirty="0">
                  <a:solidFill>
                    <a:srgbClr val="FFFFFF"/>
                  </a:solidFill>
                </a:rPr>
                <a:t>Вставка данных </a:t>
              </a:r>
              <a:br>
                <a:rPr lang="ru-RU" altLang="ru-RU" sz="1200" b="1" dirty="0">
                  <a:solidFill>
                    <a:srgbClr val="FFFFFF"/>
                  </a:solidFill>
                </a:rPr>
              </a:br>
              <a:r>
                <a:rPr lang="ru-RU" altLang="ru-RU" sz="1200" b="1" dirty="0">
                  <a:solidFill>
                    <a:srgbClr val="FFFFFF"/>
                  </a:solidFill>
                </a:rPr>
                <a:t>в шаблон</a:t>
              </a:r>
            </a:p>
          </p:txBody>
        </p:sp>
      </p:grpSp>
      <p:grpSp>
        <p:nvGrpSpPr>
          <p:cNvPr id="10" name="Group 9">
            <a:extLst>
              <a:ext uri="{FF2B5EF4-FFF2-40B4-BE49-F238E27FC236}">
                <a16:creationId xmlns:a16="http://schemas.microsoft.com/office/drawing/2014/main" id="{57A8AE37-1FA8-4421-A862-D8F5530D9BEA}"/>
              </a:ext>
            </a:extLst>
          </p:cNvPr>
          <p:cNvGrpSpPr/>
          <p:nvPr/>
        </p:nvGrpSpPr>
        <p:grpSpPr>
          <a:xfrm>
            <a:off x="83661" y="87741"/>
            <a:ext cx="11978640" cy="3305682"/>
            <a:chOff x="83661" y="87741"/>
            <a:chExt cx="11978640" cy="3305682"/>
          </a:xfrm>
        </p:grpSpPr>
        <p:grpSp>
          <p:nvGrpSpPr>
            <p:cNvPr id="7" name="Group 6">
              <a:extLst>
                <a:ext uri="{FF2B5EF4-FFF2-40B4-BE49-F238E27FC236}">
                  <a16:creationId xmlns:a16="http://schemas.microsoft.com/office/drawing/2014/main" id="{77DB9B65-BC01-4AB2-A361-D3602E81542D}"/>
                </a:ext>
              </a:extLst>
            </p:cNvPr>
            <p:cNvGrpSpPr/>
            <p:nvPr/>
          </p:nvGrpSpPr>
          <p:grpSpPr>
            <a:xfrm>
              <a:off x="83661" y="87741"/>
              <a:ext cx="11978640" cy="3305682"/>
              <a:chOff x="83661" y="87741"/>
              <a:chExt cx="11978640" cy="3305682"/>
            </a:xfrm>
          </p:grpSpPr>
          <p:sp>
            <p:nvSpPr>
              <p:cNvPr id="125" name="Скругленный прямоугольник 124">
                <a:extLst>
                  <a:ext uri="{FF2B5EF4-FFF2-40B4-BE49-F238E27FC236}">
                    <a16:creationId xmlns:a16="http://schemas.microsoft.com/office/drawing/2014/main" id="{2CDC867C-74B5-428D-96D6-901FD7D42F94}"/>
                  </a:ext>
                </a:extLst>
              </p:cNvPr>
              <p:cNvSpPr/>
              <p:nvPr/>
            </p:nvSpPr>
            <p:spPr>
              <a:xfrm>
                <a:off x="83661" y="87741"/>
                <a:ext cx="11978640" cy="3305682"/>
              </a:xfrm>
              <a:prstGeom prst="roundRect">
                <a:avLst>
                  <a:gd name="adj" fmla="val 5822"/>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607">
                  <a:defRPr/>
                </a:pPr>
                <a:endParaRPr lang="ru-RU" dirty="0" err="1">
                  <a:solidFill>
                    <a:srgbClr val="000000"/>
                  </a:solidFill>
                  <a:latin typeface="Arial"/>
                </a:endParaRPr>
              </a:p>
            </p:txBody>
          </p:sp>
          <p:grpSp>
            <p:nvGrpSpPr>
              <p:cNvPr id="4" name="Group 3">
                <a:extLst>
                  <a:ext uri="{FF2B5EF4-FFF2-40B4-BE49-F238E27FC236}">
                    <a16:creationId xmlns:a16="http://schemas.microsoft.com/office/drawing/2014/main" id="{E28BF5E1-CD77-4DAF-99E1-610141303AD1}"/>
                  </a:ext>
                </a:extLst>
              </p:cNvPr>
              <p:cNvGrpSpPr/>
              <p:nvPr/>
            </p:nvGrpSpPr>
            <p:grpSpPr>
              <a:xfrm>
                <a:off x="118872" y="201961"/>
                <a:ext cx="11791675" cy="3036239"/>
                <a:chOff x="118872" y="201961"/>
                <a:chExt cx="11791675" cy="3036239"/>
              </a:xfrm>
            </p:grpSpPr>
            <p:sp>
              <p:nvSpPr>
                <p:cNvPr id="66" name="Скругленный прямоугольник 125">
                  <a:extLst>
                    <a:ext uri="{FF2B5EF4-FFF2-40B4-BE49-F238E27FC236}">
                      <a16:creationId xmlns:a16="http://schemas.microsoft.com/office/drawing/2014/main" id="{C7C0D5E8-2558-4682-AF7A-67EC65B22DF3}"/>
                    </a:ext>
                  </a:extLst>
                </p:cNvPr>
                <p:cNvSpPr>
                  <a:spLocks noChangeAspect="1"/>
                </p:cNvSpPr>
                <p:nvPr/>
              </p:nvSpPr>
              <p:spPr>
                <a:xfrm>
                  <a:off x="9815029" y="1031708"/>
                  <a:ext cx="1493520" cy="1493520"/>
                </a:xfrm>
                <a:prstGeom prst="roundRect">
                  <a:avLst>
                    <a:gd name="adj" fmla="val 8830"/>
                  </a:avLst>
                </a:prstGeom>
                <a:no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607">
                    <a:defRPr/>
                  </a:pPr>
                  <a:endParaRPr lang="ru-RU" dirty="0" err="1">
                    <a:solidFill>
                      <a:srgbClr val="000000"/>
                    </a:solidFill>
                    <a:latin typeface="Arial"/>
                  </a:endParaRPr>
                </a:p>
              </p:txBody>
            </p:sp>
            <p:grpSp>
              <p:nvGrpSpPr>
                <p:cNvPr id="2" name="Group 1">
                  <a:extLst>
                    <a:ext uri="{FF2B5EF4-FFF2-40B4-BE49-F238E27FC236}">
                      <a16:creationId xmlns:a16="http://schemas.microsoft.com/office/drawing/2014/main" id="{9B22F32B-444C-417C-B7E2-A599EED54A85}"/>
                    </a:ext>
                  </a:extLst>
                </p:cNvPr>
                <p:cNvGrpSpPr/>
                <p:nvPr/>
              </p:nvGrpSpPr>
              <p:grpSpPr>
                <a:xfrm>
                  <a:off x="118872" y="201961"/>
                  <a:ext cx="11791675" cy="3036239"/>
                  <a:chOff x="118872" y="201961"/>
                  <a:chExt cx="11791675" cy="3036239"/>
                </a:xfrm>
              </p:grpSpPr>
              <p:sp>
                <p:nvSpPr>
                  <p:cNvPr id="126" name="Скругленный прямоугольник 125">
                    <a:extLst>
                      <a:ext uri="{FF2B5EF4-FFF2-40B4-BE49-F238E27FC236}">
                        <a16:creationId xmlns:a16="http://schemas.microsoft.com/office/drawing/2014/main" id="{D52002C1-57CD-4119-BC06-3B3B19B2EE7C}"/>
                      </a:ext>
                    </a:extLst>
                  </p:cNvPr>
                  <p:cNvSpPr>
                    <a:spLocks noChangeAspect="1"/>
                  </p:cNvSpPr>
                  <p:nvPr/>
                </p:nvSpPr>
                <p:spPr>
                  <a:xfrm>
                    <a:off x="780459" y="1031708"/>
                    <a:ext cx="1493520" cy="1493520"/>
                  </a:xfrm>
                  <a:prstGeom prst="roundRect">
                    <a:avLst>
                      <a:gd name="adj" fmla="val 8830"/>
                    </a:avLst>
                  </a:prstGeom>
                  <a:no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607">
                      <a:defRPr/>
                    </a:pPr>
                    <a:endParaRPr lang="ru-RU" dirty="0" err="1">
                      <a:solidFill>
                        <a:srgbClr val="000000"/>
                      </a:solidFill>
                      <a:latin typeface="Arial"/>
                    </a:endParaRPr>
                  </a:p>
                </p:txBody>
              </p:sp>
              <p:sp>
                <p:nvSpPr>
                  <p:cNvPr id="127" name="Дуга 126">
                    <a:extLst>
                      <a:ext uri="{FF2B5EF4-FFF2-40B4-BE49-F238E27FC236}">
                        <a16:creationId xmlns:a16="http://schemas.microsoft.com/office/drawing/2014/main" id="{DC0D961E-D35F-4377-B2AE-1AECAFC8804B}"/>
                      </a:ext>
                    </a:extLst>
                  </p:cNvPr>
                  <p:cNvSpPr/>
                  <p:nvPr/>
                </p:nvSpPr>
                <p:spPr>
                  <a:xfrm>
                    <a:off x="4945179" y="1332000"/>
                    <a:ext cx="1143000" cy="1143000"/>
                  </a:xfrm>
                  <a:prstGeom prst="arc">
                    <a:avLst/>
                  </a:prstGeom>
                  <a:ln w="1270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defTabSz="913607">
                      <a:defRPr/>
                    </a:pPr>
                    <a:endParaRPr lang="ru-RU">
                      <a:solidFill>
                        <a:srgbClr val="000000"/>
                      </a:solidFill>
                      <a:latin typeface="Arial"/>
                    </a:endParaRPr>
                  </a:p>
                </p:txBody>
              </p:sp>
              <p:sp>
                <p:nvSpPr>
                  <p:cNvPr id="128" name="Дуга 127">
                    <a:extLst>
                      <a:ext uri="{FF2B5EF4-FFF2-40B4-BE49-F238E27FC236}">
                        <a16:creationId xmlns:a16="http://schemas.microsoft.com/office/drawing/2014/main" id="{86029C9C-3171-4A44-93A8-AE78C86A3374}"/>
                      </a:ext>
                    </a:extLst>
                  </p:cNvPr>
                  <p:cNvSpPr/>
                  <p:nvPr/>
                </p:nvSpPr>
                <p:spPr>
                  <a:xfrm rot="10800000">
                    <a:off x="3420579" y="673806"/>
                    <a:ext cx="1143000" cy="1143000"/>
                  </a:xfrm>
                  <a:prstGeom prst="arc">
                    <a:avLst/>
                  </a:prstGeom>
                  <a:ln w="1270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defTabSz="913607">
                      <a:defRPr/>
                    </a:pPr>
                    <a:endParaRPr lang="ru-RU">
                      <a:solidFill>
                        <a:srgbClr val="000000"/>
                      </a:solidFill>
                      <a:latin typeface="Arial"/>
                    </a:endParaRPr>
                  </a:p>
                </p:txBody>
              </p:sp>
              <p:cxnSp>
                <p:nvCxnSpPr>
                  <p:cNvPr id="129" name="Прямая соединительная линия 128">
                    <a:extLst>
                      <a:ext uri="{FF2B5EF4-FFF2-40B4-BE49-F238E27FC236}">
                        <a16:creationId xmlns:a16="http://schemas.microsoft.com/office/drawing/2014/main" id="{602E0DD7-C553-49AF-B0CD-76E9926C1633}"/>
                      </a:ext>
                    </a:extLst>
                  </p:cNvPr>
                  <p:cNvCxnSpPr/>
                  <p:nvPr/>
                </p:nvCxnSpPr>
                <p:spPr>
                  <a:xfrm>
                    <a:off x="225474" y="1778071"/>
                    <a:ext cx="381000" cy="794"/>
                  </a:xfrm>
                  <a:prstGeom prst="line">
                    <a:avLst/>
                  </a:prstGeom>
                  <a:ln w="127000">
                    <a:solidFill>
                      <a:schemeClr val="bg1"/>
                    </a:solidFill>
                    <a:headEnd type="none" w="sm" len="med"/>
                    <a:tailEnd type="triangle" w="sm" len="med"/>
                  </a:ln>
                </p:spPr>
                <p:style>
                  <a:lnRef idx="1">
                    <a:schemeClr val="accent1"/>
                  </a:lnRef>
                  <a:fillRef idx="0">
                    <a:schemeClr val="accent1"/>
                  </a:fillRef>
                  <a:effectRef idx="0">
                    <a:schemeClr val="accent1"/>
                  </a:effectRef>
                  <a:fontRef idx="minor">
                    <a:schemeClr val="tx1"/>
                  </a:fontRef>
                </p:style>
              </p:cxnSp>
              <p:sp>
                <p:nvSpPr>
                  <p:cNvPr id="131" name="Скругленный прямоугольник 130">
                    <a:extLst>
                      <a:ext uri="{FF2B5EF4-FFF2-40B4-BE49-F238E27FC236}">
                        <a16:creationId xmlns:a16="http://schemas.microsoft.com/office/drawing/2014/main" id="{2B96C47E-27A2-4F54-92AE-68D1C2CA1BA5}"/>
                      </a:ext>
                    </a:extLst>
                  </p:cNvPr>
                  <p:cNvSpPr>
                    <a:spLocks noChangeAspect="1"/>
                  </p:cNvSpPr>
                  <p:nvPr/>
                </p:nvSpPr>
                <p:spPr>
                  <a:xfrm>
                    <a:off x="3264065" y="384008"/>
                    <a:ext cx="3344146" cy="2788920"/>
                  </a:xfrm>
                  <a:prstGeom prst="roundRect">
                    <a:avLst>
                      <a:gd name="adj" fmla="val 8830"/>
                    </a:avLst>
                  </a:prstGeom>
                  <a:noFill/>
                  <a:ln w="1270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607">
                      <a:defRPr/>
                    </a:pPr>
                    <a:endParaRPr lang="ru-RU" dirty="0" err="1">
                      <a:solidFill>
                        <a:srgbClr val="000000"/>
                      </a:solidFill>
                      <a:latin typeface="Arial"/>
                    </a:endParaRPr>
                  </a:p>
                </p:txBody>
              </p:sp>
              <p:pic>
                <p:nvPicPr>
                  <p:cNvPr id="15401" name="Picture 19" descr="C:\Users\nudot\Pictures\TL\схема для презы\01.wmf">
                    <a:extLst>
                      <a:ext uri="{FF2B5EF4-FFF2-40B4-BE49-F238E27FC236}">
                        <a16:creationId xmlns:a16="http://schemas.microsoft.com/office/drawing/2014/main" id="{1ED4DA37-9C57-4633-9D16-5D47CB0C5E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4592" y="2829812"/>
                    <a:ext cx="333788" cy="40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02" name="Picture 20" descr="C:\Users\nudot\Pictures\TL\схема для презы\02.wmf">
                    <a:extLst>
                      <a:ext uri="{FF2B5EF4-FFF2-40B4-BE49-F238E27FC236}">
                        <a16:creationId xmlns:a16="http://schemas.microsoft.com/office/drawing/2014/main" id="{D6AAF2B4-2DC3-4CA3-8AAA-A9C1FCA3D06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93675" y="1346501"/>
                    <a:ext cx="312180" cy="365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03" name="Picture 21" descr="C:\Users\nudot\Pictures\TL\схема для презы\03.wmf">
                    <a:extLst>
                      <a:ext uri="{FF2B5EF4-FFF2-40B4-BE49-F238E27FC236}">
                        <a16:creationId xmlns:a16="http://schemas.microsoft.com/office/drawing/2014/main" id="{E2BAD668-AD64-46D4-A523-3E85DB3F1E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1073" y="1800291"/>
                    <a:ext cx="520838" cy="535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04" name="Picture 22" descr="C:\Users\nudot\Pictures\TL\схема для презы\04.wmf">
                    <a:extLst>
                      <a:ext uri="{FF2B5EF4-FFF2-40B4-BE49-F238E27FC236}">
                        <a16:creationId xmlns:a16="http://schemas.microsoft.com/office/drawing/2014/main" id="{F897E181-BF78-4183-BE29-80C00EE9555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97381" y="1331994"/>
                    <a:ext cx="259677" cy="394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06" name="Picture 25" descr="C:\Users\nudot\Pictures\TL\схема для презы\07.wmf">
                    <a:extLst>
                      <a:ext uri="{FF2B5EF4-FFF2-40B4-BE49-F238E27FC236}">
                        <a16:creationId xmlns:a16="http://schemas.microsoft.com/office/drawing/2014/main" id="{042B118D-D431-4EA9-A06D-98DE5C78265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91179" y="707876"/>
                    <a:ext cx="534060" cy="538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07" name="TextBox 141">
                    <a:extLst>
                      <a:ext uri="{FF2B5EF4-FFF2-40B4-BE49-F238E27FC236}">
                        <a16:creationId xmlns:a16="http://schemas.microsoft.com/office/drawing/2014/main" id="{C9AEEB48-350E-4DB5-BDE4-BAF7A7F435B2}"/>
                      </a:ext>
                    </a:extLst>
                  </p:cNvPr>
                  <p:cNvSpPr txBox="1">
                    <a:spLocks noChangeArrowheads="1"/>
                  </p:cNvSpPr>
                  <p:nvPr/>
                </p:nvSpPr>
                <p:spPr bwMode="auto">
                  <a:xfrm>
                    <a:off x="739857" y="1874836"/>
                    <a:ext cx="15747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defTabSz="1827213" eaLnBrk="0" fontAlgn="base" hangingPunct="0">
                      <a:spcBef>
                        <a:spcPct val="0"/>
                      </a:spcBef>
                      <a:spcAft>
                        <a:spcPct val="0"/>
                      </a:spcAft>
                      <a:defRPr sz="3600">
                        <a:solidFill>
                          <a:schemeClr val="tx1"/>
                        </a:solidFill>
                        <a:latin typeface="Arial" panose="020B0604020202020204" pitchFamily="34" charset="0"/>
                      </a:defRPr>
                    </a:lvl6pPr>
                    <a:lvl7pPr marL="2971800" indent="-228600" defTabSz="1827213" eaLnBrk="0" fontAlgn="base" hangingPunct="0">
                      <a:spcBef>
                        <a:spcPct val="0"/>
                      </a:spcBef>
                      <a:spcAft>
                        <a:spcPct val="0"/>
                      </a:spcAft>
                      <a:defRPr sz="3600">
                        <a:solidFill>
                          <a:schemeClr val="tx1"/>
                        </a:solidFill>
                        <a:latin typeface="Arial" panose="020B0604020202020204" pitchFamily="34" charset="0"/>
                      </a:defRPr>
                    </a:lvl7pPr>
                    <a:lvl8pPr marL="3429000" indent="-228600" defTabSz="1827213" eaLnBrk="0" fontAlgn="base" hangingPunct="0">
                      <a:spcBef>
                        <a:spcPct val="0"/>
                      </a:spcBef>
                      <a:spcAft>
                        <a:spcPct val="0"/>
                      </a:spcAft>
                      <a:defRPr sz="3600">
                        <a:solidFill>
                          <a:schemeClr val="tx1"/>
                        </a:solidFill>
                        <a:latin typeface="Arial" panose="020B0604020202020204" pitchFamily="34" charset="0"/>
                      </a:defRPr>
                    </a:lvl8pPr>
                    <a:lvl9pPr marL="3886200" indent="-228600" defTabSz="1827213" eaLnBrk="0" fontAlgn="base" hangingPunct="0">
                      <a:spcBef>
                        <a:spcPct val="0"/>
                      </a:spcBef>
                      <a:spcAft>
                        <a:spcPct val="0"/>
                      </a:spcAft>
                      <a:defRPr sz="3600">
                        <a:solidFill>
                          <a:schemeClr val="tx1"/>
                        </a:solidFill>
                        <a:latin typeface="Arial" panose="020B0604020202020204" pitchFamily="34" charset="0"/>
                      </a:defRPr>
                    </a:lvl9pPr>
                  </a:lstStyle>
                  <a:p>
                    <a:pPr algn="ctr" defTabSz="913607"/>
                    <a:r>
                      <a:rPr lang="ru-RU" altLang="ru-RU" sz="1200" b="1" dirty="0">
                        <a:solidFill>
                          <a:srgbClr val="FFFFFF"/>
                        </a:solidFill>
                      </a:rPr>
                      <a:t>Идентификация в</a:t>
                    </a:r>
                    <a:br>
                      <a:rPr lang="ru-RU" altLang="ru-RU" sz="1200" b="1" dirty="0">
                        <a:solidFill>
                          <a:srgbClr val="FFFFFF"/>
                        </a:solidFill>
                      </a:rPr>
                    </a:br>
                    <a:r>
                      <a:rPr lang="ru-RU" altLang="ru-RU" sz="1200" b="1" dirty="0">
                        <a:solidFill>
                          <a:srgbClr val="FFFFFF"/>
                        </a:solidFill>
                      </a:rPr>
                      <a:t>информационных</a:t>
                    </a:r>
                    <a:br>
                      <a:rPr lang="ru-RU" altLang="ru-RU" sz="1200" b="1" dirty="0">
                        <a:solidFill>
                          <a:srgbClr val="FFFFFF"/>
                        </a:solidFill>
                      </a:rPr>
                    </a:br>
                    <a:r>
                      <a:rPr lang="ru-RU" altLang="ru-RU" sz="1200" b="1" dirty="0">
                        <a:solidFill>
                          <a:srgbClr val="FFFFFF"/>
                        </a:solidFill>
                      </a:rPr>
                      <a:t>системах</a:t>
                    </a:r>
                  </a:p>
                </p:txBody>
              </p:sp>
              <p:sp>
                <p:nvSpPr>
                  <p:cNvPr id="15408" name="TextBox 142">
                    <a:extLst>
                      <a:ext uri="{FF2B5EF4-FFF2-40B4-BE49-F238E27FC236}">
                        <a16:creationId xmlns:a16="http://schemas.microsoft.com/office/drawing/2014/main" id="{B6B34C19-0003-4192-B661-69CC8B14E271}"/>
                      </a:ext>
                    </a:extLst>
                  </p:cNvPr>
                  <p:cNvSpPr txBox="1">
                    <a:spLocks noChangeArrowheads="1"/>
                  </p:cNvSpPr>
                  <p:nvPr/>
                </p:nvSpPr>
                <p:spPr bwMode="auto">
                  <a:xfrm>
                    <a:off x="4787342" y="754250"/>
                    <a:ext cx="1243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defTabSz="1827213" eaLnBrk="0" fontAlgn="base" hangingPunct="0">
                      <a:spcBef>
                        <a:spcPct val="0"/>
                      </a:spcBef>
                      <a:spcAft>
                        <a:spcPct val="0"/>
                      </a:spcAft>
                      <a:defRPr sz="3600">
                        <a:solidFill>
                          <a:schemeClr val="tx1"/>
                        </a:solidFill>
                        <a:latin typeface="Arial" panose="020B0604020202020204" pitchFamily="34" charset="0"/>
                      </a:defRPr>
                    </a:lvl6pPr>
                    <a:lvl7pPr marL="2971800" indent="-228600" defTabSz="1827213" eaLnBrk="0" fontAlgn="base" hangingPunct="0">
                      <a:spcBef>
                        <a:spcPct val="0"/>
                      </a:spcBef>
                      <a:spcAft>
                        <a:spcPct val="0"/>
                      </a:spcAft>
                      <a:defRPr sz="3600">
                        <a:solidFill>
                          <a:schemeClr val="tx1"/>
                        </a:solidFill>
                        <a:latin typeface="Arial" panose="020B0604020202020204" pitchFamily="34" charset="0"/>
                      </a:defRPr>
                    </a:lvl7pPr>
                    <a:lvl8pPr marL="3429000" indent="-228600" defTabSz="1827213" eaLnBrk="0" fontAlgn="base" hangingPunct="0">
                      <a:spcBef>
                        <a:spcPct val="0"/>
                      </a:spcBef>
                      <a:spcAft>
                        <a:spcPct val="0"/>
                      </a:spcAft>
                      <a:defRPr sz="3600">
                        <a:solidFill>
                          <a:schemeClr val="tx1"/>
                        </a:solidFill>
                        <a:latin typeface="Arial" panose="020B0604020202020204" pitchFamily="34" charset="0"/>
                      </a:defRPr>
                    </a:lvl8pPr>
                    <a:lvl9pPr marL="3886200" indent="-228600" defTabSz="1827213" eaLnBrk="0" fontAlgn="base" hangingPunct="0">
                      <a:spcBef>
                        <a:spcPct val="0"/>
                      </a:spcBef>
                      <a:spcAft>
                        <a:spcPct val="0"/>
                      </a:spcAft>
                      <a:defRPr sz="3600">
                        <a:solidFill>
                          <a:schemeClr val="tx1"/>
                        </a:solidFill>
                        <a:latin typeface="Arial" panose="020B0604020202020204" pitchFamily="34" charset="0"/>
                      </a:defRPr>
                    </a:lvl9pPr>
                  </a:lstStyle>
                  <a:p>
                    <a:pPr algn="ctr" defTabSz="913607"/>
                    <a:r>
                      <a:rPr lang="ru-RU" altLang="ru-RU" sz="1200" b="1" dirty="0">
                        <a:solidFill>
                          <a:srgbClr val="FFFFFF"/>
                        </a:solidFill>
                      </a:rPr>
                      <a:t>Копирование </a:t>
                    </a:r>
                    <a:br>
                      <a:rPr lang="ru-RU" altLang="ru-RU" sz="1200" b="1" dirty="0">
                        <a:solidFill>
                          <a:srgbClr val="FFFFFF"/>
                        </a:solidFill>
                      </a:rPr>
                    </a:br>
                    <a:r>
                      <a:rPr lang="ru-RU" altLang="ru-RU" sz="1200" b="1" dirty="0">
                        <a:solidFill>
                          <a:srgbClr val="FFFFFF"/>
                        </a:solidFill>
                      </a:rPr>
                      <a:t>данных</a:t>
                    </a:r>
                  </a:p>
                </p:txBody>
              </p:sp>
              <p:sp>
                <p:nvSpPr>
                  <p:cNvPr id="15409" name="TextBox 143">
                    <a:extLst>
                      <a:ext uri="{FF2B5EF4-FFF2-40B4-BE49-F238E27FC236}">
                        <a16:creationId xmlns:a16="http://schemas.microsoft.com/office/drawing/2014/main" id="{A5F4FA6B-FDBD-4504-8DCF-B4CF0D47C005}"/>
                      </a:ext>
                    </a:extLst>
                  </p:cNvPr>
                  <p:cNvSpPr txBox="1">
                    <a:spLocks noChangeArrowheads="1"/>
                  </p:cNvSpPr>
                  <p:nvPr/>
                </p:nvSpPr>
                <p:spPr bwMode="auto">
                  <a:xfrm>
                    <a:off x="3981612" y="1585219"/>
                    <a:ext cx="141167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defTabSz="1827213" eaLnBrk="0" fontAlgn="base" hangingPunct="0">
                      <a:spcBef>
                        <a:spcPct val="0"/>
                      </a:spcBef>
                      <a:spcAft>
                        <a:spcPct val="0"/>
                      </a:spcAft>
                      <a:defRPr sz="3600">
                        <a:solidFill>
                          <a:schemeClr val="tx1"/>
                        </a:solidFill>
                        <a:latin typeface="Arial" panose="020B0604020202020204" pitchFamily="34" charset="0"/>
                      </a:defRPr>
                    </a:lvl6pPr>
                    <a:lvl7pPr marL="2971800" indent="-228600" defTabSz="1827213" eaLnBrk="0" fontAlgn="base" hangingPunct="0">
                      <a:spcBef>
                        <a:spcPct val="0"/>
                      </a:spcBef>
                      <a:spcAft>
                        <a:spcPct val="0"/>
                      </a:spcAft>
                      <a:defRPr sz="3600">
                        <a:solidFill>
                          <a:schemeClr val="tx1"/>
                        </a:solidFill>
                        <a:latin typeface="Arial" panose="020B0604020202020204" pitchFamily="34" charset="0"/>
                      </a:defRPr>
                    </a:lvl7pPr>
                    <a:lvl8pPr marL="3429000" indent="-228600" defTabSz="1827213" eaLnBrk="0" fontAlgn="base" hangingPunct="0">
                      <a:spcBef>
                        <a:spcPct val="0"/>
                      </a:spcBef>
                      <a:spcAft>
                        <a:spcPct val="0"/>
                      </a:spcAft>
                      <a:defRPr sz="3600">
                        <a:solidFill>
                          <a:schemeClr val="tx1"/>
                        </a:solidFill>
                        <a:latin typeface="Arial" panose="020B0604020202020204" pitchFamily="34" charset="0"/>
                      </a:defRPr>
                    </a:lvl8pPr>
                    <a:lvl9pPr marL="3886200" indent="-228600" defTabSz="1827213" eaLnBrk="0" fontAlgn="base" hangingPunct="0">
                      <a:spcBef>
                        <a:spcPct val="0"/>
                      </a:spcBef>
                      <a:spcAft>
                        <a:spcPct val="0"/>
                      </a:spcAft>
                      <a:defRPr sz="3600">
                        <a:solidFill>
                          <a:schemeClr val="tx1"/>
                        </a:solidFill>
                        <a:latin typeface="Arial" panose="020B0604020202020204" pitchFamily="34" charset="0"/>
                      </a:defRPr>
                    </a:lvl9pPr>
                  </a:lstStyle>
                  <a:p>
                    <a:pPr algn="ctr" defTabSz="913607"/>
                    <a:r>
                      <a:rPr lang="ru-RU" altLang="ru-RU" sz="1200" b="1" dirty="0">
                        <a:solidFill>
                          <a:srgbClr val="FFFFFF"/>
                        </a:solidFill>
                      </a:rPr>
                      <a:t>Переключение</a:t>
                    </a:r>
                    <a:br>
                      <a:rPr lang="ru-RU" altLang="ru-RU" sz="1200" b="1" dirty="0">
                        <a:solidFill>
                          <a:srgbClr val="FFFFFF"/>
                        </a:solidFill>
                      </a:rPr>
                    </a:br>
                    <a:r>
                      <a:rPr lang="ru-RU" altLang="ru-RU" sz="1200" b="1" dirty="0">
                        <a:solidFill>
                          <a:srgbClr val="FFFFFF"/>
                        </a:solidFill>
                      </a:rPr>
                      <a:t>между</a:t>
                    </a:r>
                    <a:br>
                      <a:rPr lang="ru-RU" altLang="ru-RU" sz="1200" b="1" dirty="0">
                        <a:solidFill>
                          <a:srgbClr val="FFFFFF"/>
                        </a:solidFill>
                      </a:rPr>
                    </a:br>
                    <a:r>
                      <a:rPr lang="ru-RU" altLang="ru-RU" sz="1200" b="1" dirty="0">
                        <a:solidFill>
                          <a:srgbClr val="FFFFFF"/>
                        </a:solidFill>
                      </a:rPr>
                      <a:t>приложениями</a:t>
                    </a:r>
                    <a:br>
                      <a:rPr lang="ru-RU" altLang="ru-RU" sz="1200" b="1" dirty="0">
                        <a:solidFill>
                          <a:srgbClr val="FFFFFF"/>
                        </a:solidFill>
                      </a:rPr>
                    </a:br>
                    <a:r>
                      <a:rPr lang="ru-RU" altLang="ru-RU" sz="1200" b="1" dirty="0">
                        <a:solidFill>
                          <a:srgbClr val="FFFFFF"/>
                        </a:solidFill>
                      </a:rPr>
                      <a:t>(5 -10 повторов)</a:t>
                    </a:r>
                    <a:endParaRPr lang="en-US" altLang="ru-RU" sz="1200" b="1" dirty="0">
                      <a:solidFill>
                        <a:srgbClr val="FFFFFF"/>
                      </a:solidFill>
                    </a:endParaRPr>
                  </a:p>
                </p:txBody>
              </p:sp>
              <p:sp>
                <p:nvSpPr>
                  <p:cNvPr id="15412" name="TextBox 146">
                    <a:extLst>
                      <a:ext uri="{FF2B5EF4-FFF2-40B4-BE49-F238E27FC236}">
                        <a16:creationId xmlns:a16="http://schemas.microsoft.com/office/drawing/2014/main" id="{2FFB6A46-BA38-4C5D-A717-4F1FEF2D337E}"/>
                      </a:ext>
                    </a:extLst>
                  </p:cNvPr>
                  <p:cNvSpPr txBox="1">
                    <a:spLocks noChangeAspect="1" noChangeArrowheads="1"/>
                  </p:cNvSpPr>
                  <p:nvPr/>
                </p:nvSpPr>
                <p:spPr bwMode="auto">
                  <a:xfrm>
                    <a:off x="10449455" y="2903201"/>
                    <a:ext cx="8899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defTabSz="1827213" eaLnBrk="0" fontAlgn="base" hangingPunct="0">
                      <a:spcBef>
                        <a:spcPct val="0"/>
                      </a:spcBef>
                      <a:spcAft>
                        <a:spcPct val="0"/>
                      </a:spcAft>
                      <a:defRPr sz="3600">
                        <a:solidFill>
                          <a:schemeClr val="tx1"/>
                        </a:solidFill>
                        <a:latin typeface="Arial" panose="020B0604020202020204" pitchFamily="34" charset="0"/>
                      </a:defRPr>
                    </a:lvl6pPr>
                    <a:lvl7pPr marL="2971800" indent="-228600" defTabSz="1827213" eaLnBrk="0" fontAlgn="base" hangingPunct="0">
                      <a:spcBef>
                        <a:spcPct val="0"/>
                      </a:spcBef>
                      <a:spcAft>
                        <a:spcPct val="0"/>
                      </a:spcAft>
                      <a:defRPr sz="3600">
                        <a:solidFill>
                          <a:schemeClr val="tx1"/>
                        </a:solidFill>
                        <a:latin typeface="Arial" panose="020B0604020202020204" pitchFamily="34" charset="0"/>
                      </a:defRPr>
                    </a:lvl7pPr>
                    <a:lvl8pPr marL="3429000" indent="-228600" defTabSz="1827213" eaLnBrk="0" fontAlgn="base" hangingPunct="0">
                      <a:spcBef>
                        <a:spcPct val="0"/>
                      </a:spcBef>
                      <a:spcAft>
                        <a:spcPct val="0"/>
                      </a:spcAft>
                      <a:defRPr sz="3600">
                        <a:solidFill>
                          <a:schemeClr val="tx1"/>
                        </a:solidFill>
                        <a:latin typeface="Arial" panose="020B0604020202020204" pitchFamily="34" charset="0"/>
                      </a:defRPr>
                    </a:lvl8pPr>
                    <a:lvl9pPr marL="3886200" indent="-228600" defTabSz="1827213" eaLnBrk="0" fontAlgn="base" hangingPunct="0">
                      <a:spcBef>
                        <a:spcPct val="0"/>
                      </a:spcBef>
                      <a:spcAft>
                        <a:spcPct val="0"/>
                      </a:spcAft>
                      <a:defRPr sz="3600">
                        <a:solidFill>
                          <a:schemeClr val="tx1"/>
                        </a:solidFill>
                        <a:latin typeface="Arial" panose="020B0604020202020204" pitchFamily="34" charset="0"/>
                      </a:defRPr>
                    </a:lvl9pPr>
                  </a:lstStyle>
                  <a:p>
                    <a:pPr algn="ctr" defTabSz="913607"/>
                    <a:r>
                      <a:rPr lang="en-US" altLang="ru-RU" sz="1400" b="1" dirty="0">
                        <a:solidFill>
                          <a:srgbClr val="FFFFFF"/>
                        </a:solidFill>
                      </a:rPr>
                      <a:t>~</a:t>
                    </a:r>
                    <a:r>
                      <a:rPr lang="ru-RU" altLang="ru-RU" sz="1400" b="1" dirty="0">
                        <a:solidFill>
                          <a:srgbClr val="FFFFFF"/>
                        </a:solidFill>
                      </a:rPr>
                      <a:t>30 мин</a:t>
                    </a:r>
                  </a:p>
                </p:txBody>
              </p:sp>
              <p:sp>
                <p:nvSpPr>
                  <p:cNvPr id="15413" name="TextBox 147">
                    <a:extLst>
                      <a:ext uri="{FF2B5EF4-FFF2-40B4-BE49-F238E27FC236}">
                        <a16:creationId xmlns:a16="http://schemas.microsoft.com/office/drawing/2014/main" id="{7B2600F1-0113-45C8-815A-86B187EE479C}"/>
                      </a:ext>
                    </a:extLst>
                  </p:cNvPr>
                  <p:cNvSpPr txBox="1">
                    <a:spLocks noChangeArrowheads="1"/>
                  </p:cNvSpPr>
                  <p:nvPr/>
                </p:nvSpPr>
                <p:spPr bwMode="auto">
                  <a:xfrm>
                    <a:off x="118872" y="201961"/>
                    <a:ext cx="123604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defTabSz="1827213" eaLnBrk="0" fontAlgn="base" hangingPunct="0">
                      <a:spcBef>
                        <a:spcPct val="0"/>
                      </a:spcBef>
                      <a:spcAft>
                        <a:spcPct val="0"/>
                      </a:spcAft>
                      <a:defRPr sz="3600">
                        <a:solidFill>
                          <a:schemeClr val="tx1"/>
                        </a:solidFill>
                        <a:latin typeface="Arial" panose="020B0604020202020204" pitchFamily="34" charset="0"/>
                      </a:defRPr>
                    </a:lvl6pPr>
                    <a:lvl7pPr marL="2971800" indent="-228600" defTabSz="1827213" eaLnBrk="0" fontAlgn="base" hangingPunct="0">
                      <a:spcBef>
                        <a:spcPct val="0"/>
                      </a:spcBef>
                      <a:spcAft>
                        <a:spcPct val="0"/>
                      </a:spcAft>
                      <a:defRPr sz="3600">
                        <a:solidFill>
                          <a:schemeClr val="tx1"/>
                        </a:solidFill>
                        <a:latin typeface="Arial" panose="020B0604020202020204" pitchFamily="34" charset="0"/>
                      </a:defRPr>
                    </a:lvl7pPr>
                    <a:lvl8pPr marL="3429000" indent="-228600" defTabSz="1827213" eaLnBrk="0" fontAlgn="base" hangingPunct="0">
                      <a:spcBef>
                        <a:spcPct val="0"/>
                      </a:spcBef>
                      <a:spcAft>
                        <a:spcPct val="0"/>
                      </a:spcAft>
                      <a:defRPr sz="3600">
                        <a:solidFill>
                          <a:schemeClr val="tx1"/>
                        </a:solidFill>
                        <a:latin typeface="Arial" panose="020B0604020202020204" pitchFamily="34" charset="0"/>
                      </a:defRPr>
                    </a:lvl8pPr>
                    <a:lvl9pPr marL="3886200" indent="-228600" defTabSz="1827213" eaLnBrk="0" fontAlgn="base" hangingPunct="0">
                      <a:spcBef>
                        <a:spcPct val="0"/>
                      </a:spcBef>
                      <a:spcAft>
                        <a:spcPct val="0"/>
                      </a:spcAft>
                      <a:defRPr sz="3600">
                        <a:solidFill>
                          <a:schemeClr val="tx1"/>
                        </a:solidFill>
                        <a:latin typeface="Arial" panose="020B0604020202020204" pitchFamily="34" charset="0"/>
                      </a:defRPr>
                    </a:lvl9pPr>
                  </a:lstStyle>
                  <a:p>
                    <a:pPr defTabSz="913607"/>
                    <a:r>
                      <a:rPr lang="ru-RU" altLang="ru-RU" sz="2000" b="1" dirty="0">
                        <a:solidFill>
                          <a:srgbClr val="FFFFFF"/>
                        </a:solidFill>
                      </a:rPr>
                      <a:t>Ручной</a:t>
                    </a:r>
                    <a:br>
                      <a:rPr lang="ru-RU" altLang="ru-RU" sz="2000" b="1" dirty="0">
                        <a:solidFill>
                          <a:srgbClr val="FFFFFF"/>
                        </a:solidFill>
                      </a:rPr>
                    </a:br>
                    <a:r>
                      <a:rPr lang="ru-RU" altLang="ru-RU" sz="2000" b="1" dirty="0">
                        <a:solidFill>
                          <a:srgbClr val="FFFFFF"/>
                        </a:solidFill>
                      </a:rPr>
                      <a:t>процесс</a:t>
                    </a:r>
                  </a:p>
                </p:txBody>
              </p:sp>
              <p:sp>
                <p:nvSpPr>
                  <p:cNvPr id="55" name="TextBox 141">
                    <a:extLst>
                      <a:ext uri="{FF2B5EF4-FFF2-40B4-BE49-F238E27FC236}">
                        <a16:creationId xmlns:a16="http://schemas.microsoft.com/office/drawing/2014/main" id="{26D29A0D-252D-41A4-A855-5AE2473B4877}"/>
                      </a:ext>
                    </a:extLst>
                  </p:cNvPr>
                  <p:cNvSpPr txBox="1">
                    <a:spLocks noChangeArrowheads="1"/>
                  </p:cNvSpPr>
                  <p:nvPr/>
                </p:nvSpPr>
                <p:spPr bwMode="auto">
                  <a:xfrm>
                    <a:off x="3563791" y="2631902"/>
                    <a:ext cx="26852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defTabSz="1827213" eaLnBrk="0" fontAlgn="base" hangingPunct="0">
                      <a:spcBef>
                        <a:spcPct val="0"/>
                      </a:spcBef>
                      <a:spcAft>
                        <a:spcPct val="0"/>
                      </a:spcAft>
                      <a:defRPr sz="3600">
                        <a:solidFill>
                          <a:schemeClr val="tx1"/>
                        </a:solidFill>
                        <a:latin typeface="Arial" panose="020B0604020202020204" pitchFamily="34" charset="0"/>
                      </a:defRPr>
                    </a:lvl6pPr>
                    <a:lvl7pPr marL="2971800" indent="-228600" defTabSz="1827213" eaLnBrk="0" fontAlgn="base" hangingPunct="0">
                      <a:spcBef>
                        <a:spcPct val="0"/>
                      </a:spcBef>
                      <a:spcAft>
                        <a:spcPct val="0"/>
                      </a:spcAft>
                      <a:defRPr sz="3600">
                        <a:solidFill>
                          <a:schemeClr val="tx1"/>
                        </a:solidFill>
                        <a:latin typeface="Arial" panose="020B0604020202020204" pitchFamily="34" charset="0"/>
                      </a:defRPr>
                    </a:lvl7pPr>
                    <a:lvl8pPr marL="3429000" indent="-228600" defTabSz="1827213" eaLnBrk="0" fontAlgn="base" hangingPunct="0">
                      <a:spcBef>
                        <a:spcPct val="0"/>
                      </a:spcBef>
                      <a:spcAft>
                        <a:spcPct val="0"/>
                      </a:spcAft>
                      <a:defRPr sz="3600">
                        <a:solidFill>
                          <a:schemeClr val="tx1"/>
                        </a:solidFill>
                        <a:latin typeface="Arial" panose="020B0604020202020204" pitchFamily="34" charset="0"/>
                      </a:defRPr>
                    </a:lvl8pPr>
                    <a:lvl9pPr marL="3886200" indent="-228600" defTabSz="1827213" eaLnBrk="0" fontAlgn="base" hangingPunct="0">
                      <a:spcBef>
                        <a:spcPct val="0"/>
                      </a:spcBef>
                      <a:spcAft>
                        <a:spcPct val="0"/>
                      </a:spcAft>
                      <a:defRPr sz="3600">
                        <a:solidFill>
                          <a:schemeClr val="tx1"/>
                        </a:solidFill>
                        <a:latin typeface="Arial" panose="020B0604020202020204" pitchFamily="34" charset="0"/>
                      </a:defRPr>
                    </a:lvl9pPr>
                  </a:lstStyle>
                  <a:p>
                    <a:pPr algn="ctr" defTabSz="913607"/>
                    <a:r>
                      <a:rPr lang="ru-RU" altLang="ru-RU" sz="1200" b="1" dirty="0">
                        <a:solidFill>
                          <a:srgbClr val="FFFFFF"/>
                        </a:solidFill>
                      </a:rPr>
                      <a:t>Сбор данных в </a:t>
                    </a:r>
                    <a:br>
                      <a:rPr lang="ru-RU" altLang="ru-RU" sz="1200" b="1" dirty="0">
                        <a:solidFill>
                          <a:srgbClr val="FFFFFF"/>
                        </a:solidFill>
                      </a:rPr>
                    </a:br>
                    <a:r>
                      <a:rPr lang="ru-RU" altLang="ru-RU" sz="1200" b="1" dirty="0">
                        <a:solidFill>
                          <a:srgbClr val="FFFFFF"/>
                        </a:solidFill>
                      </a:rPr>
                      <a:t>информационных системах</a:t>
                    </a:r>
                  </a:p>
                </p:txBody>
              </p:sp>
              <p:cxnSp>
                <p:nvCxnSpPr>
                  <p:cNvPr id="56" name="Прямая соединительная линия 128">
                    <a:extLst>
                      <a:ext uri="{FF2B5EF4-FFF2-40B4-BE49-F238E27FC236}">
                        <a16:creationId xmlns:a16="http://schemas.microsoft.com/office/drawing/2014/main" id="{2D6EF159-A030-4C59-A527-D65E3090A621}"/>
                      </a:ext>
                    </a:extLst>
                  </p:cNvPr>
                  <p:cNvCxnSpPr/>
                  <p:nvPr/>
                </p:nvCxnSpPr>
                <p:spPr>
                  <a:xfrm>
                    <a:off x="2565891" y="1778071"/>
                    <a:ext cx="381000" cy="794"/>
                  </a:xfrm>
                  <a:prstGeom prst="line">
                    <a:avLst/>
                  </a:prstGeom>
                  <a:ln w="127000">
                    <a:solidFill>
                      <a:schemeClr val="bg1"/>
                    </a:solidFill>
                    <a:headEnd type="non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128">
                    <a:extLst>
                      <a:ext uri="{FF2B5EF4-FFF2-40B4-BE49-F238E27FC236}">
                        <a16:creationId xmlns:a16="http://schemas.microsoft.com/office/drawing/2014/main" id="{B8B18C72-09D7-4D15-961F-E237ABBB0EA5}"/>
                      </a:ext>
                    </a:extLst>
                  </p:cNvPr>
                  <p:cNvCxnSpPr/>
                  <p:nvPr/>
                </p:nvCxnSpPr>
                <p:spPr>
                  <a:xfrm>
                    <a:off x="6836139" y="1778071"/>
                    <a:ext cx="381000" cy="794"/>
                  </a:xfrm>
                  <a:prstGeom prst="line">
                    <a:avLst/>
                  </a:prstGeom>
                  <a:ln w="127000">
                    <a:solidFill>
                      <a:schemeClr val="bg1"/>
                    </a:solidFill>
                    <a:headEnd type="none" w="sm" len="med"/>
                    <a:tailEnd type="triangle" w="sm" len="med"/>
                  </a:ln>
                </p:spPr>
                <p:style>
                  <a:lnRef idx="1">
                    <a:schemeClr val="accent1"/>
                  </a:lnRef>
                  <a:fillRef idx="0">
                    <a:schemeClr val="accent1"/>
                  </a:fillRef>
                  <a:effectRef idx="0">
                    <a:schemeClr val="accent1"/>
                  </a:effectRef>
                  <a:fontRef idx="minor">
                    <a:schemeClr val="tx1"/>
                  </a:fontRef>
                </p:style>
              </p:cxnSp>
              <p:sp>
                <p:nvSpPr>
                  <p:cNvPr id="58" name="Скругленный прямоугольник 125">
                    <a:extLst>
                      <a:ext uri="{FF2B5EF4-FFF2-40B4-BE49-F238E27FC236}">
                        <a16:creationId xmlns:a16="http://schemas.microsoft.com/office/drawing/2014/main" id="{79372627-FD93-40E8-836B-2A7B6D68774A}"/>
                      </a:ext>
                    </a:extLst>
                  </p:cNvPr>
                  <p:cNvSpPr>
                    <a:spLocks noChangeAspect="1"/>
                  </p:cNvSpPr>
                  <p:nvPr/>
                </p:nvSpPr>
                <p:spPr>
                  <a:xfrm>
                    <a:off x="7461664" y="1031708"/>
                    <a:ext cx="1493520" cy="1493520"/>
                  </a:xfrm>
                  <a:prstGeom prst="roundRect">
                    <a:avLst>
                      <a:gd name="adj" fmla="val 8830"/>
                    </a:avLst>
                  </a:prstGeom>
                  <a:no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607">
                      <a:defRPr/>
                    </a:pPr>
                    <a:endParaRPr lang="ru-RU" dirty="0" err="1">
                      <a:solidFill>
                        <a:srgbClr val="000000"/>
                      </a:solidFill>
                      <a:latin typeface="Arial"/>
                    </a:endParaRPr>
                  </a:p>
                </p:txBody>
              </p:sp>
              <p:sp>
                <p:nvSpPr>
                  <p:cNvPr id="59" name="TextBox 141">
                    <a:extLst>
                      <a:ext uri="{FF2B5EF4-FFF2-40B4-BE49-F238E27FC236}">
                        <a16:creationId xmlns:a16="http://schemas.microsoft.com/office/drawing/2014/main" id="{A418B0AE-1C31-4F0B-BBFC-F1FA49FC4BB0}"/>
                      </a:ext>
                    </a:extLst>
                  </p:cNvPr>
                  <p:cNvSpPr txBox="1">
                    <a:spLocks noChangeArrowheads="1"/>
                  </p:cNvSpPr>
                  <p:nvPr/>
                </p:nvSpPr>
                <p:spPr bwMode="auto">
                  <a:xfrm>
                    <a:off x="7450014" y="1874836"/>
                    <a:ext cx="15168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defTabSz="1827213" eaLnBrk="0" fontAlgn="base" hangingPunct="0">
                      <a:spcBef>
                        <a:spcPct val="0"/>
                      </a:spcBef>
                      <a:spcAft>
                        <a:spcPct val="0"/>
                      </a:spcAft>
                      <a:defRPr sz="3600">
                        <a:solidFill>
                          <a:schemeClr val="tx1"/>
                        </a:solidFill>
                        <a:latin typeface="Arial" panose="020B0604020202020204" pitchFamily="34" charset="0"/>
                      </a:defRPr>
                    </a:lvl6pPr>
                    <a:lvl7pPr marL="2971800" indent="-228600" defTabSz="1827213" eaLnBrk="0" fontAlgn="base" hangingPunct="0">
                      <a:spcBef>
                        <a:spcPct val="0"/>
                      </a:spcBef>
                      <a:spcAft>
                        <a:spcPct val="0"/>
                      </a:spcAft>
                      <a:defRPr sz="3600">
                        <a:solidFill>
                          <a:schemeClr val="tx1"/>
                        </a:solidFill>
                        <a:latin typeface="Arial" panose="020B0604020202020204" pitchFamily="34" charset="0"/>
                      </a:defRPr>
                    </a:lvl7pPr>
                    <a:lvl8pPr marL="3429000" indent="-228600" defTabSz="1827213" eaLnBrk="0" fontAlgn="base" hangingPunct="0">
                      <a:spcBef>
                        <a:spcPct val="0"/>
                      </a:spcBef>
                      <a:spcAft>
                        <a:spcPct val="0"/>
                      </a:spcAft>
                      <a:defRPr sz="3600">
                        <a:solidFill>
                          <a:schemeClr val="tx1"/>
                        </a:solidFill>
                        <a:latin typeface="Arial" panose="020B0604020202020204" pitchFamily="34" charset="0"/>
                      </a:defRPr>
                    </a:lvl8pPr>
                    <a:lvl9pPr marL="3886200" indent="-228600" defTabSz="1827213" eaLnBrk="0" fontAlgn="base" hangingPunct="0">
                      <a:spcBef>
                        <a:spcPct val="0"/>
                      </a:spcBef>
                      <a:spcAft>
                        <a:spcPct val="0"/>
                      </a:spcAft>
                      <a:defRPr sz="3600">
                        <a:solidFill>
                          <a:schemeClr val="tx1"/>
                        </a:solidFill>
                        <a:latin typeface="Arial" panose="020B0604020202020204" pitchFamily="34" charset="0"/>
                      </a:defRPr>
                    </a:lvl9pPr>
                  </a:lstStyle>
                  <a:p>
                    <a:pPr algn="ctr" defTabSz="913607"/>
                    <a:r>
                      <a:rPr lang="ru-RU" altLang="ru-RU" sz="1200" b="1" dirty="0">
                        <a:solidFill>
                          <a:srgbClr val="FFFFFF"/>
                        </a:solidFill>
                      </a:rPr>
                      <a:t>Вставка данных </a:t>
                    </a:r>
                    <a:br>
                      <a:rPr lang="ru-RU" altLang="ru-RU" sz="1200" b="1" dirty="0">
                        <a:solidFill>
                          <a:srgbClr val="FFFFFF"/>
                        </a:solidFill>
                      </a:rPr>
                    </a:br>
                    <a:r>
                      <a:rPr lang="ru-RU" altLang="ru-RU" sz="1200" b="1" dirty="0">
                        <a:solidFill>
                          <a:srgbClr val="FFFFFF"/>
                        </a:solidFill>
                      </a:rPr>
                      <a:t>в шаблон</a:t>
                    </a:r>
                  </a:p>
                </p:txBody>
              </p:sp>
              <p:cxnSp>
                <p:nvCxnSpPr>
                  <p:cNvPr id="60" name="Прямая соединительная линия 128">
                    <a:extLst>
                      <a:ext uri="{FF2B5EF4-FFF2-40B4-BE49-F238E27FC236}">
                        <a16:creationId xmlns:a16="http://schemas.microsoft.com/office/drawing/2014/main" id="{3EF54588-08B3-4DAF-B465-3EEFF31F8BC2}"/>
                      </a:ext>
                    </a:extLst>
                  </p:cNvPr>
                  <p:cNvCxnSpPr/>
                  <p:nvPr/>
                </p:nvCxnSpPr>
                <p:spPr>
                  <a:xfrm>
                    <a:off x="9188104" y="1778071"/>
                    <a:ext cx="381000" cy="794"/>
                  </a:xfrm>
                  <a:prstGeom prst="line">
                    <a:avLst/>
                  </a:prstGeom>
                  <a:ln w="127000">
                    <a:solidFill>
                      <a:schemeClr val="bg1"/>
                    </a:solidFill>
                    <a:headEnd type="none" w="sm" len="med"/>
                    <a:tailEnd type="triangle" w="sm" len="med"/>
                  </a:ln>
                </p:spPr>
                <p:style>
                  <a:lnRef idx="1">
                    <a:schemeClr val="accent1"/>
                  </a:lnRef>
                  <a:fillRef idx="0">
                    <a:schemeClr val="accent1"/>
                  </a:fillRef>
                  <a:effectRef idx="0">
                    <a:schemeClr val="accent1"/>
                  </a:effectRef>
                  <a:fontRef idx="minor">
                    <a:schemeClr val="tx1"/>
                  </a:fontRef>
                </p:style>
              </p:cxnSp>
              <p:sp>
                <p:nvSpPr>
                  <p:cNvPr id="63" name="TextBox 141">
                    <a:extLst>
                      <a:ext uri="{FF2B5EF4-FFF2-40B4-BE49-F238E27FC236}">
                        <a16:creationId xmlns:a16="http://schemas.microsoft.com/office/drawing/2014/main" id="{0D674A3B-957B-4303-836B-D412805613A4}"/>
                      </a:ext>
                    </a:extLst>
                  </p:cNvPr>
                  <p:cNvSpPr txBox="1">
                    <a:spLocks noChangeArrowheads="1"/>
                  </p:cNvSpPr>
                  <p:nvPr/>
                </p:nvSpPr>
                <p:spPr bwMode="auto">
                  <a:xfrm>
                    <a:off x="9821121" y="1874836"/>
                    <a:ext cx="14813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defTabSz="1827213" eaLnBrk="0" fontAlgn="base" hangingPunct="0">
                      <a:spcBef>
                        <a:spcPct val="0"/>
                      </a:spcBef>
                      <a:spcAft>
                        <a:spcPct val="0"/>
                      </a:spcAft>
                      <a:defRPr sz="3600">
                        <a:solidFill>
                          <a:schemeClr val="tx1"/>
                        </a:solidFill>
                        <a:latin typeface="Arial" panose="020B0604020202020204" pitchFamily="34" charset="0"/>
                      </a:defRPr>
                    </a:lvl6pPr>
                    <a:lvl7pPr marL="2971800" indent="-228600" defTabSz="1827213" eaLnBrk="0" fontAlgn="base" hangingPunct="0">
                      <a:spcBef>
                        <a:spcPct val="0"/>
                      </a:spcBef>
                      <a:spcAft>
                        <a:spcPct val="0"/>
                      </a:spcAft>
                      <a:defRPr sz="3600">
                        <a:solidFill>
                          <a:schemeClr val="tx1"/>
                        </a:solidFill>
                        <a:latin typeface="Arial" panose="020B0604020202020204" pitchFamily="34" charset="0"/>
                      </a:defRPr>
                    </a:lvl7pPr>
                    <a:lvl8pPr marL="3429000" indent="-228600" defTabSz="1827213" eaLnBrk="0" fontAlgn="base" hangingPunct="0">
                      <a:spcBef>
                        <a:spcPct val="0"/>
                      </a:spcBef>
                      <a:spcAft>
                        <a:spcPct val="0"/>
                      </a:spcAft>
                      <a:defRPr sz="3600">
                        <a:solidFill>
                          <a:schemeClr val="tx1"/>
                        </a:solidFill>
                        <a:latin typeface="Arial" panose="020B0604020202020204" pitchFamily="34" charset="0"/>
                      </a:defRPr>
                    </a:lvl8pPr>
                    <a:lvl9pPr marL="3886200" indent="-228600" defTabSz="1827213" eaLnBrk="0" fontAlgn="base" hangingPunct="0">
                      <a:spcBef>
                        <a:spcPct val="0"/>
                      </a:spcBef>
                      <a:spcAft>
                        <a:spcPct val="0"/>
                      </a:spcAft>
                      <a:defRPr sz="3600">
                        <a:solidFill>
                          <a:schemeClr val="tx1"/>
                        </a:solidFill>
                        <a:latin typeface="Arial" panose="020B0604020202020204" pitchFamily="34" charset="0"/>
                      </a:defRPr>
                    </a:lvl9pPr>
                  </a:lstStyle>
                  <a:p>
                    <a:pPr algn="ctr" defTabSz="913607"/>
                    <a:r>
                      <a:rPr lang="ru-RU" altLang="ru-RU" sz="1200" b="1" dirty="0">
                        <a:solidFill>
                          <a:srgbClr val="FFFFFF"/>
                        </a:solidFill>
                      </a:rPr>
                      <a:t>Передача потребителю</a:t>
                    </a:r>
                  </a:p>
                </p:txBody>
              </p:sp>
              <p:pic>
                <p:nvPicPr>
                  <p:cNvPr id="67" name="Picture 23" descr="C:\Users\nudot\Pictures\TL\схема для презы\05.wmf">
                    <a:extLst>
                      <a:ext uri="{FF2B5EF4-FFF2-40B4-BE49-F238E27FC236}">
                        <a16:creationId xmlns:a16="http://schemas.microsoft.com/office/drawing/2014/main" id="{6AE45A0E-0F44-459B-B106-20F4AC8713C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19824" y="1345954"/>
                    <a:ext cx="283929" cy="366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2" name="Прямая соединительная линия 128">
                    <a:extLst>
                      <a:ext uri="{FF2B5EF4-FFF2-40B4-BE49-F238E27FC236}">
                        <a16:creationId xmlns:a16="http://schemas.microsoft.com/office/drawing/2014/main" id="{7EF3BE1D-6971-46A5-B702-468431A33712}"/>
                      </a:ext>
                    </a:extLst>
                  </p:cNvPr>
                  <p:cNvCxnSpPr/>
                  <p:nvPr/>
                </p:nvCxnSpPr>
                <p:spPr>
                  <a:xfrm>
                    <a:off x="11529547" y="1781386"/>
                    <a:ext cx="381000" cy="794"/>
                  </a:xfrm>
                  <a:prstGeom prst="line">
                    <a:avLst/>
                  </a:prstGeom>
                  <a:ln w="127000">
                    <a:solidFill>
                      <a:schemeClr val="bg1"/>
                    </a:solidFill>
                    <a:headEnd type="none" w="sm" len="med"/>
                    <a:tailEnd type="triangle" w="sm" len="med"/>
                  </a:ln>
                </p:spPr>
                <p:style>
                  <a:lnRef idx="1">
                    <a:schemeClr val="accent1"/>
                  </a:lnRef>
                  <a:fillRef idx="0">
                    <a:schemeClr val="accent1"/>
                  </a:fillRef>
                  <a:effectRef idx="0">
                    <a:schemeClr val="accent1"/>
                  </a:effectRef>
                  <a:fontRef idx="minor">
                    <a:schemeClr val="tx1"/>
                  </a:fontRef>
                </p:style>
              </p:cxnSp>
            </p:grpSp>
          </p:grpSp>
        </p:grpSp>
        <p:sp>
          <p:nvSpPr>
            <p:cNvPr id="97" name="TextBox 147">
              <a:extLst>
                <a:ext uri="{FF2B5EF4-FFF2-40B4-BE49-F238E27FC236}">
                  <a16:creationId xmlns:a16="http://schemas.microsoft.com/office/drawing/2014/main" id="{1AA2948E-B5F2-462B-ACD9-1E29E1CCD363}"/>
                </a:ext>
              </a:extLst>
            </p:cNvPr>
            <p:cNvSpPr txBox="1">
              <a:spLocks noChangeArrowheads="1"/>
            </p:cNvSpPr>
            <p:nvPr/>
          </p:nvSpPr>
          <p:spPr bwMode="auto">
            <a:xfrm>
              <a:off x="10777751" y="124969"/>
              <a:ext cx="12137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defTabSz="1827213" eaLnBrk="0" fontAlgn="base" hangingPunct="0">
                <a:spcBef>
                  <a:spcPct val="0"/>
                </a:spcBef>
                <a:spcAft>
                  <a:spcPct val="0"/>
                </a:spcAft>
                <a:defRPr sz="3600">
                  <a:solidFill>
                    <a:schemeClr val="tx1"/>
                  </a:solidFill>
                  <a:latin typeface="Arial" panose="020B0604020202020204" pitchFamily="34" charset="0"/>
                </a:defRPr>
              </a:lvl6pPr>
              <a:lvl7pPr marL="2971800" indent="-228600" defTabSz="1827213" eaLnBrk="0" fontAlgn="base" hangingPunct="0">
                <a:spcBef>
                  <a:spcPct val="0"/>
                </a:spcBef>
                <a:spcAft>
                  <a:spcPct val="0"/>
                </a:spcAft>
                <a:defRPr sz="3600">
                  <a:solidFill>
                    <a:schemeClr val="tx1"/>
                  </a:solidFill>
                  <a:latin typeface="Arial" panose="020B0604020202020204" pitchFamily="34" charset="0"/>
                </a:defRPr>
              </a:lvl7pPr>
              <a:lvl8pPr marL="3429000" indent="-228600" defTabSz="1827213" eaLnBrk="0" fontAlgn="base" hangingPunct="0">
                <a:spcBef>
                  <a:spcPct val="0"/>
                </a:spcBef>
                <a:spcAft>
                  <a:spcPct val="0"/>
                </a:spcAft>
                <a:defRPr sz="3600">
                  <a:solidFill>
                    <a:schemeClr val="tx1"/>
                  </a:solidFill>
                  <a:latin typeface="Arial" panose="020B0604020202020204" pitchFamily="34" charset="0"/>
                </a:defRPr>
              </a:lvl8pPr>
              <a:lvl9pPr marL="3886200" indent="-228600" defTabSz="1827213" eaLnBrk="0" fontAlgn="base" hangingPunct="0">
                <a:spcBef>
                  <a:spcPct val="0"/>
                </a:spcBef>
                <a:spcAft>
                  <a:spcPct val="0"/>
                </a:spcAft>
                <a:defRPr sz="3600">
                  <a:solidFill>
                    <a:schemeClr val="tx1"/>
                  </a:solidFill>
                  <a:latin typeface="Arial" panose="020B0604020202020204" pitchFamily="34" charset="0"/>
                </a:defRPr>
              </a:lvl9pPr>
            </a:lstStyle>
            <a:p>
              <a:pPr defTabSz="913607"/>
              <a:r>
                <a:rPr lang="ru-RU" altLang="ru-RU" sz="2000" b="1" cap="small" dirty="0">
                  <a:solidFill>
                    <a:srgbClr val="FFFFFF"/>
                  </a:solidFill>
                </a:rPr>
                <a:t>Человек</a:t>
              </a:r>
            </a:p>
          </p:txBody>
        </p:sp>
      </p:grpSp>
      <p:grpSp>
        <p:nvGrpSpPr>
          <p:cNvPr id="5" name="Group 4">
            <a:extLst>
              <a:ext uri="{FF2B5EF4-FFF2-40B4-BE49-F238E27FC236}">
                <a16:creationId xmlns:a16="http://schemas.microsoft.com/office/drawing/2014/main" id="{31051DFD-DC08-4510-BE5A-2EC11A02F252}"/>
              </a:ext>
            </a:extLst>
          </p:cNvPr>
          <p:cNvGrpSpPr/>
          <p:nvPr/>
        </p:nvGrpSpPr>
        <p:grpSpPr>
          <a:xfrm>
            <a:off x="7909986" y="2805110"/>
            <a:ext cx="2104154" cy="960480"/>
            <a:chOff x="9816231" y="3238200"/>
            <a:chExt cx="1926779" cy="867984"/>
          </a:xfrm>
        </p:grpSpPr>
        <p:sp>
          <p:nvSpPr>
            <p:cNvPr id="122" name="Скругленный прямоугольник 121">
              <a:extLst>
                <a:ext uri="{FF2B5EF4-FFF2-40B4-BE49-F238E27FC236}">
                  <a16:creationId xmlns:a16="http://schemas.microsoft.com/office/drawing/2014/main" id="{ED3897C9-0D43-482A-8F42-261FE21AF628}"/>
                </a:ext>
              </a:extLst>
            </p:cNvPr>
            <p:cNvSpPr>
              <a:spLocks noChangeAspect="1"/>
            </p:cNvSpPr>
            <p:nvPr/>
          </p:nvSpPr>
          <p:spPr>
            <a:xfrm>
              <a:off x="9899626" y="3238200"/>
              <a:ext cx="1759989" cy="849475"/>
            </a:xfrm>
            <a:prstGeom prst="roundRect">
              <a:avLst>
                <a:gd name="adj" fmla="val 5822"/>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607">
                <a:defRPr/>
              </a:pPr>
              <a:endParaRPr lang="ru-RU" dirty="0" err="1">
                <a:solidFill>
                  <a:srgbClr val="000000"/>
                </a:solidFill>
                <a:latin typeface="Arial"/>
              </a:endParaRPr>
            </a:p>
          </p:txBody>
        </p:sp>
        <p:sp>
          <p:nvSpPr>
            <p:cNvPr id="79" name="TextBox 122">
              <a:extLst>
                <a:ext uri="{FF2B5EF4-FFF2-40B4-BE49-F238E27FC236}">
                  <a16:creationId xmlns:a16="http://schemas.microsoft.com/office/drawing/2014/main" id="{389C4F08-AEB7-459D-8894-22F7EB13D968}"/>
                </a:ext>
              </a:extLst>
            </p:cNvPr>
            <p:cNvSpPr txBox="1">
              <a:spLocks noChangeArrowheads="1"/>
            </p:cNvSpPr>
            <p:nvPr/>
          </p:nvSpPr>
          <p:spPr bwMode="auto">
            <a:xfrm>
              <a:off x="9816231" y="3327401"/>
              <a:ext cx="1926779" cy="778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defTabSz="1827213" eaLnBrk="0" fontAlgn="base" hangingPunct="0">
                <a:spcBef>
                  <a:spcPct val="0"/>
                </a:spcBef>
                <a:spcAft>
                  <a:spcPct val="0"/>
                </a:spcAft>
                <a:defRPr sz="3600">
                  <a:solidFill>
                    <a:schemeClr val="tx1"/>
                  </a:solidFill>
                  <a:latin typeface="Arial" panose="020B0604020202020204" pitchFamily="34" charset="0"/>
                </a:defRPr>
              </a:lvl6pPr>
              <a:lvl7pPr marL="2971800" indent="-228600" defTabSz="1827213" eaLnBrk="0" fontAlgn="base" hangingPunct="0">
                <a:spcBef>
                  <a:spcPct val="0"/>
                </a:spcBef>
                <a:spcAft>
                  <a:spcPct val="0"/>
                </a:spcAft>
                <a:defRPr sz="3600">
                  <a:solidFill>
                    <a:schemeClr val="tx1"/>
                  </a:solidFill>
                  <a:latin typeface="Arial" panose="020B0604020202020204" pitchFamily="34" charset="0"/>
                </a:defRPr>
              </a:lvl7pPr>
              <a:lvl8pPr marL="3429000" indent="-228600" defTabSz="1827213" eaLnBrk="0" fontAlgn="base" hangingPunct="0">
                <a:spcBef>
                  <a:spcPct val="0"/>
                </a:spcBef>
                <a:spcAft>
                  <a:spcPct val="0"/>
                </a:spcAft>
                <a:defRPr sz="3600">
                  <a:solidFill>
                    <a:schemeClr val="tx1"/>
                  </a:solidFill>
                  <a:latin typeface="Arial" panose="020B0604020202020204" pitchFamily="34" charset="0"/>
                </a:defRPr>
              </a:lvl8pPr>
              <a:lvl9pPr marL="3886200" indent="-228600" defTabSz="1827213" eaLnBrk="0" fontAlgn="base" hangingPunct="0">
                <a:spcBef>
                  <a:spcPct val="0"/>
                </a:spcBef>
                <a:spcAft>
                  <a:spcPct val="0"/>
                </a:spcAft>
                <a:defRPr sz="3600">
                  <a:solidFill>
                    <a:schemeClr val="tx1"/>
                  </a:solidFill>
                  <a:latin typeface="Arial" panose="020B0604020202020204" pitchFamily="34" charset="0"/>
                </a:defRPr>
              </a:lvl9pPr>
            </a:lstStyle>
            <a:p>
              <a:pPr algn="ctr" defTabSz="913607"/>
              <a:r>
                <a:rPr lang="en-US" altLang="ru-RU" b="1" dirty="0">
                  <a:solidFill>
                    <a:srgbClr val="FFFFFF"/>
                  </a:solidFill>
                </a:rPr>
                <a:t>6 </a:t>
              </a:r>
              <a:r>
                <a:rPr lang="ru-RU" altLang="ru-RU" b="1" dirty="0">
                  <a:solidFill>
                    <a:srgbClr val="FFFFFF"/>
                  </a:solidFill>
                </a:rPr>
                <a:t>раз</a:t>
              </a:r>
              <a:endParaRPr lang="en-US" altLang="ru-RU" b="1" dirty="0">
                <a:solidFill>
                  <a:srgbClr val="FFFFFF"/>
                </a:solidFill>
              </a:endParaRPr>
            </a:p>
            <a:p>
              <a:pPr algn="ctr" defTabSz="913607"/>
              <a:r>
                <a:rPr lang="ru-RU" altLang="ru-RU" sz="1400" b="1" dirty="0">
                  <a:solidFill>
                    <a:srgbClr val="FFFFFF"/>
                  </a:solidFill>
                </a:rPr>
                <a:t>Экономия времени</a:t>
              </a:r>
            </a:p>
          </p:txBody>
        </p:sp>
      </p:grpSp>
      <p:sp>
        <p:nvSpPr>
          <p:cNvPr id="93" name="TextBox 147">
            <a:extLst>
              <a:ext uri="{FF2B5EF4-FFF2-40B4-BE49-F238E27FC236}">
                <a16:creationId xmlns:a16="http://schemas.microsoft.com/office/drawing/2014/main" id="{B2BA8350-0F1E-4B69-9AAB-3E9E6AB51848}"/>
              </a:ext>
            </a:extLst>
          </p:cNvPr>
          <p:cNvSpPr txBox="1">
            <a:spLocks noChangeArrowheads="1"/>
          </p:cNvSpPr>
          <p:nvPr/>
        </p:nvSpPr>
        <p:spPr bwMode="auto">
          <a:xfrm>
            <a:off x="1755001" y="4066827"/>
            <a:ext cx="12137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defTabSz="1827213" eaLnBrk="0" fontAlgn="base" hangingPunct="0">
              <a:spcBef>
                <a:spcPct val="0"/>
              </a:spcBef>
              <a:spcAft>
                <a:spcPct val="0"/>
              </a:spcAft>
              <a:defRPr sz="3600">
                <a:solidFill>
                  <a:schemeClr val="tx1"/>
                </a:solidFill>
                <a:latin typeface="Arial" panose="020B0604020202020204" pitchFamily="34" charset="0"/>
              </a:defRPr>
            </a:lvl6pPr>
            <a:lvl7pPr marL="2971800" indent="-228600" defTabSz="1827213" eaLnBrk="0" fontAlgn="base" hangingPunct="0">
              <a:spcBef>
                <a:spcPct val="0"/>
              </a:spcBef>
              <a:spcAft>
                <a:spcPct val="0"/>
              </a:spcAft>
              <a:defRPr sz="3600">
                <a:solidFill>
                  <a:schemeClr val="tx1"/>
                </a:solidFill>
                <a:latin typeface="Arial" panose="020B0604020202020204" pitchFamily="34" charset="0"/>
              </a:defRPr>
            </a:lvl7pPr>
            <a:lvl8pPr marL="3429000" indent="-228600" defTabSz="1827213" eaLnBrk="0" fontAlgn="base" hangingPunct="0">
              <a:spcBef>
                <a:spcPct val="0"/>
              </a:spcBef>
              <a:spcAft>
                <a:spcPct val="0"/>
              </a:spcAft>
              <a:defRPr sz="3600">
                <a:solidFill>
                  <a:schemeClr val="tx1"/>
                </a:solidFill>
                <a:latin typeface="Arial" panose="020B0604020202020204" pitchFamily="34" charset="0"/>
              </a:defRPr>
            </a:lvl8pPr>
            <a:lvl9pPr marL="3886200" indent="-228600" defTabSz="1827213" eaLnBrk="0" fontAlgn="base" hangingPunct="0">
              <a:spcBef>
                <a:spcPct val="0"/>
              </a:spcBef>
              <a:spcAft>
                <a:spcPct val="0"/>
              </a:spcAft>
              <a:defRPr sz="3600">
                <a:solidFill>
                  <a:schemeClr val="tx1"/>
                </a:solidFill>
                <a:latin typeface="Arial" panose="020B0604020202020204" pitchFamily="34" charset="0"/>
              </a:defRPr>
            </a:lvl9pPr>
          </a:lstStyle>
          <a:p>
            <a:pPr defTabSz="913607"/>
            <a:r>
              <a:rPr lang="ru-RU" altLang="ru-RU" sz="2000" b="1" cap="small" dirty="0">
                <a:solidFill>
                  <a:srgbClr val="FFFFFF"/>
                </a:solidFill>
              </a:rPr>
              <a:t>Человек</a:t>
            </a:r>
          </a:p>
        </p:txBody>
      </p:sp>
      <p:sp>
        <p:nvSpPr>
          <p:cNvPr id="96" name="TextBox 147">
            <a:extLst>
              <a:ext uri="{FF2B5EF4-FFF2-40B4-BE49-F238E27FC236}">
                <a16:creationId xmlns:a16="http://schemas.microsoft.com/office/drawing/2014/main" id="{A052C3BD-43EE-40E4-A90A-02CD70282539}"/>
              </a:ext>
            </a:extLst>
          </p:cNvPr>
          <p:cNvSpPr txBox="1">
            <a:spLocks noChangeArrowheads="1"/>
          </p:cNvSpPr>
          <p:nvPr/>
        </p:nvSpPr>
        <p:spPr bwMode="auto">
          <a:xfrm>
            <a:off x="10876281" y="3997397"/>
            <a:ext cx="12137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defTabSz="1827213" eaLnBrk="0" fontAlgn="base" hangingPunct="0">
              <a:spcBef>
                <a:spcPct val="0"/>
              </a:spcBef>
              <a:spcAft>
                <a:spcPct val="0"/>
              </a:spcAft>
              <a:defRPr sz="3600">
                <a:solidFill>
                  <a:schemeClr val="tx1"/>
                </a:solidFill>
                <a:latin typeface="Arial" panose="020B0604020202020204" pitchFamily="34" charset="0"/>
              </a:defRPr>
            </a:lvl6pPr>
            <a:lvl7pPr marL="2971800" indent="-228600" defTabSz="1827213" eaLnBrk="0" fontAlgn="base" hangingPunct="0">
              <a:spcBef>
                <a:spcPct val="0"/>
              </a:spcBef>
              <a:spcAft>
                <a:spcPct val="0"/>
              </a:spcAft>
              <a:defRPr sz="3600">
                <a:solidFill>
                  <a:schemeClr val="tx1"/>
                </a:solidFill>
                <a:latin typeface="Arial" panose="020B0604020202020204" pitchFamily="34" charset="0"/>
              </a:defRPr>
            </a:lvl7pPr>
            <a:lvl8pPr marL="3429000" indent="-228600" defTabSz="1827213" eaLnBrk="0" fontAlgn="base" hangingPunct="0">
              <a:spcBef>
                <a:spcPct val="0"/>
              </a:spcBef>
              <a:spcAft>
                <a:spcPct val="0"/>
              </a:spcAft>
              <a:defRPr sz="3600">
                <a:solidFill>
                  <a:schemeClr val="tx1"/>
                </a:solidFill>
                <a:latin typeface="Arial" panose="020B0604020202020204" pitchFamily="34" charset="0"/>
              </a:defRPr>
            </a:lvl8pPr>
            <a:lvl9pPr marL="3886200" indent="-228600" defTabSz="1827213" eaLnBrk="0" fontAlgn="base" hangingPunct="0">
              <a:spcBef>
                <a:spcPct val="0"/>
              </a:spcBef>
              <a:spcAft>
                <a:spcPct val="0"/>
              </a:spcAft>
              <a:defRPr sz="3600">
                <a:solidFill>
                  <a:schemeClr val="tx1"/>
                </a:solidFill>
                <a:latin typeface="Arial" panose="020B0604020202020204" pitchFamily="34" charset="0"/>
              </a:defRPr>
            </a:lvl9pPr>
          </a:lstStyle>
          <a:p>
            <a:pPr defTabSz="913607"/>
            <a:r>
              <a:rPr lang="ru-RU" altLang="ru-RU" sz="2000" b="1" cap="small" dirty="0">
                <a:solidFill>
                  <a:srgbClr val="FFFFFF"/>
                </a:solidFill>
              </a:rPr>
              <a:t>Человек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602958290"/>
              </p:ext>
            </p:extLst>
          </p:nvPr>
        </p:nvGraphicFramePr>
        <p:xfrm>
          <a:off x="365125" y="2800350"/>
          <a:ext cx="11514138" cy="1138239"/>
        </p:xfrm>
        <a:graphic>
          <a:graphicData uri="http://schemas.openxmlformats.org/drawingml/2006/table">
            <a:tbl>
              <a:tblPr firstRow="1" bandRow="1">
                <a:tableStyleId>{5C22544A-7EE6-4342-B048-85BDC9FD1C3A}</a:tableStyleId>
              </a:tblPr>
              <a:tblGrid>
                <a:gridCol w="1246732">
                  <a:extLst>
                    <a:ext uri="{9D8B030D-6E8A-4147-A177-3AD203B41FA5}">
                      <a16:colId xmlns:a16="http://schemas.microsoft.com/office/drawing/2014/main" val="20000"/>
                    </a:ext>
                  </a:extLst>
                </a:gridCol>
                <a:gridCol w="1051830">
                  <a:extLst>
                    <a:ext uri="{9D8B030D-6E8A-4147-A177-3AD203B41FA5}">
                      <a16:colId xmlns:a16="http://schemas.microsoft.com/office/drawing/2014/main" val="20001"/>
                    </a:ext>
                  </a:extLst>
                </a:gridCol>
                <a:gridCol w="1431235">
                  <a:extLst>
                    <a:ext uri="{9D8B030D-6E8A-4147-A177-3AD203B41FA5}">
                      <a16:colId xmlns:a16="http://schemas.microsoft.com/office/drawing/2014/main" val="20002"/>
                    </a:ext>
                  </a:extLst>
                </a:gridCol>
                <a:gridCol w="2206487">
                  <a:extLst>
                    <a:ext uri="{9D8B030D-6E8A-4147-A177-3AD203B41FA5}">
                      <a16:colId xmlns:a16="http://schemas.microsoft.com/office/drawing/2014/main" val="20003"/>
                    </a:ext>
                  </a:extLst>
                </a:gridCol>
                <a:gridCol w="1311965">
                  <a:extLst>
                    <a:ext uri="{9D8B030D-6E8A-4147-A177-3AD203B41FA5}">
                      <a16:colId xmlns:a16="http://schemas.microsoft.com/office/drawing/2014/main" val="20004"/>
                    </a:ext>
                  </a:extLst>
                </a:gridCol>
                <a:gridCol w="1669820">
                  <a:extLst>
                    <a:ext uri="{9D8B030D-6E8A-4147-A177-3AD203B41FA5}">
                      <a16:colId xmlns:a16="http://schemas.microsoft.com/office/drawing/2014/main" val="20005"/>
                    </a:ext>
                  </a:extLst>
                </a:gridCol>
                <a:gridCol w="1272142">
                  <a:extLst>
                    <a:ext uri="{9D8B030D-6E8A-4147-A177-3AD203B41FA5}">
                      <a16:colId xmlns:a16="http://schemas.microsoft.com/office/drawing/2014/main" val="20006"/>
                    </a:ext>
                  </a:extLst>
                </a:gridCol>
                <a:gridCol w="1323927">
                  <a:extLst>
                    <a:ext uri="{9D8B030D-6E8A-4147-A177-3AD203B41FA5}">
                      <a16:colId xmlns:a16="http://schemas.microsoft.com/office/drawing/2014/main" val="20007"/>
                    </a:ext>
                  </a:extLst>
                </a:gridCol>
              </a:tblGrid>
              <a:tr h="370944">
                <a:tc rowSpan="2">
                  <a:txBody>
                    <a:bodyPr/>
                    <a:lstStyle/>
                    <a:p>
                      <a:pPr algn="ctr"/>
                      <a:r>
                        <a:rPr lang="ru-RU" sz="1400" dirty="0"/>
                        <a:t>Поступило требований</a:t>
                      </a:r>
                      <a:r>
                        <a:rPr lang="ru-RU" sz="1400" baseline="0" dirty="0"/>
                        <a:t> всего</a:t>
                      </a:r>
                      <a:endParaRPr lang="ru-RU" sz="1400" dirty="0"/>
                    </a:p>
                  </a:txBody>
                  <a:tcPr marL="91435" marR="91435"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rowSpan="2">
                  <a:txBody>
                    <a:bodyPr/>
                    <a:lstStyle/>
                    <a:p>
                      <a:pPr algn="ctr"/>
                      <a:r>
                        <a:rPr lang="ru-RU" sz="1400" kern="1200" dirty="0"/>
                        <a:t>Из них по анализу данных</a:t>
                      </a:r>
                      <a:endParaRPr lang="ru-RU" sz="1400" b="1" kern="1200" dirty="0">
                        <a:solidFill>
                          <a:schemeClr val="lt1"/>
                        </a:solidFill>
                        <a:latin typeface="+mn-lt"/>
                        <a:ea typeface="+mn-ea"/>
                        <a:cs typeface="+mn-cs"/>
                      </a:endParaRPr>
                    </a:p>
                  </a:txBody>
                  <a:tcPr marL="91435" marR="91435"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rowSpan="2">
                  <a:txBody>
                    <a:bodyPr/>
                    <a:lstStyle/>
                    <a:p>
                      <a:pPr algn="ctr"/>
                      <a:r>
                        <a:rPr lang="ru-RU" sz="1400" kern="1200" dirty="0"/>
                        <a:t>Количество объектов учета в требованиях</a:t>
                      </a:r>
                      <a:endParaRPr lang="ru-RU" sz="1400" b="1" kern="1200" dirty="0">
                        <a:solidFill>
                          <a:schemeClr val="lt1"/>
                        </a:solidFill>
                        <a:latin typeface="+mn-lt"/>
                        <a:ea typeface="+mn-ea"/>
                        <a:cs typeface="+mn-cs"/>
                      </a:endParaRPr>
                    </a:p>
                  </a:txBody>
                  <a:tcPr marL="91435" marR="91435"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rowSpan="2">
                  <a:txBody>
                    <a:bodyPr/>
                    <a:lstStyle/>
                    <a:p>
                      <a:pPr algn="ctr"/>
                      <a:r>
                        <a:rPr lang="ru-RU" sz="1400" kern="1200" dirty="0"/>
                        <a:t>Количество информационных блоков (запусков робота)</a:t>
                      </a:r>
                      <a:endParaRPr lang="ru-RU" sz="1400" b="1" kern="1200" dirty="0">
                        <a:solidFill>
                          <a:schemeClr val="lt1"/>
                        </a:solidFill>
                        <a:latin typeface="+mn-lt"/>
                        <a:ea typeface="+mn-ea"/>
                        <a:cs typeface="+mn-cs"/>
                      </a:endParaRPr>
                    </a:p>
                  </a:txBody>
                  <a:tcPr marL="91435" marR="91435"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rowSpan="2">
                  <a:txBody>
                    <a:bodyPr/>
                    <a:lstStyle/>
                    <a:p>
                      <a:pPr algn="ctr"/>
                      <a:r>
                        <a:rPr lang="ru-RU" sz="1400" kern="1200" dirty="0"/>
                        <a:t>Количество выгруженных документов</a:t>
                      </a:r>
                      <a:endParaRPr lang="ru-RU" sz="1400" b="1" kern="1200" dirty="0">
                        <a:solidFill>
                          <a:schemeClr val="lt1"/>
                        </a:solidFill>
                        <a:latin typeface="+mn-lt"/>
                        <a:ea typeface="+mn-ea"/>
                        <a:cs typeface="+mn-cs"/>
                      </a:endParaRPr>
                    </a:p>
                  </a:txBody>
                  <a:tcPr marL="91435" marR="91435"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rowSpan="2">
                  <a:txBody>
                    <a:bodyPr/>
                    <a:lstStyle/>
                    <a:p>
                      <a:pPr algn="ctr"/>
                      <a:r>
                        <a:rPr lang="ru-RU" sz="1400" b="1" kern="1200" dirty="0"/>
                        <a:t>Общее время работы робота за </a:t>
                      </a:r>
                      <a:r>
                        <a:rPr lang="ru-RU" sz="1400" b="1" u="sng" kern="1200" dirty="0"/>
                        <a:t>весь</a:t>
                      </a:r>
                      <a:r>
                        <a:rPr lang="ru-RU" sz="1400" b="1" kern="1200" dirty="0"/>
                        <a:t> период</a:t>
                      </a:r>
                      <a:endParaRPr lang="ru-RU" sz="1400" b="1" kern="1200" dirty="0">
                        <a:solidFill>
                          <a:schemeClr val="lt1"/>
                        </a:solidFill>
                        <a:latin typeface="+mn-lt"/>
                        <a:ea typeface="+mn-ea"/>
                        <a:cs typeface="+mn-cs"/>
                      </a:endParaRPr>
                    </a:p>
                  </a:txBody>
                  <a:tcPr marL="91435" marR="91435"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pPr algn="ctr"/>
                      <a:r>
                        <a:rPr lang="ru-RU" sz="1400" b="1" kern="1200" dirty="0"/>
                        <a:t>Время на 1 документ </a:t>
                      </a:r>
                      <a:endParaRPr lang="ru-RU" sz="1400" b="1" kern="1200" dirty="0">
                        <a:solidFill>
                          <a:schemeClr val="lt1"/>
                        </a:solidFill>
                        <a:latin typeface="+mn-lt"/>
                        <a:ea typeface="+mn-ea"/>
                        <a:cs typeface="+mn-cs"/>
                      </a:endParaRPr>
                    </a:p>
                  </a:txBody>
                  <a:tcPr marL="91435" marR="91435"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a:endParaRPr lang="ru-RU" sz="1400" dirty="0"/>
                    </a:p>
                  </a:txBody>
                  <a:tcPr/>
                </a:tc>
                <a:extLst>
                  <a:ext uri="{0D108BD9-81ED-4DB2-BD59-A6C34878D82A}">
                    <a16:rowId xmlns:a16="http://schemas.microsoft.com/office/drawing/2014/main" val="2321085186"/>
                  </a:ext>
                </a:extLst>
              </a:tr>
              <a:tr h="370944">
                <a:tc vMerge="1">
                  <a:txBody>
                    <a:bodyPr/>
                    <a:lstStyle/>
                    <a:p>
                      <a:pPr algn="ctr"/>
                      <a:endParaRPr lang="ru-RU" sz="1400" dirty="0"/>
                    </a:p>
                  </a:txBody>
                  <a:tcPr/>
                </a:tc>
                <a:tc vMerge="1">
                  <a:txBody>
                    <a:bodyPr/>
                    <a:lstStyle/>
                    <a:p>
                      <a:pPr algn="ctr"/>
                      <a:endParaRPr lang="ru-RU" sz="1400" dirty="0"/>
                    </a:p>
                  </a:txBody>
                  <a:tcPr/>
                </a:tc>
                <a:tc vMerge="1">
                  <a:txBody>
                    <a:bodyPr/>
                    <a:lstStyle/>
                    <a:p>
                      <a:pPr algn="ctr"/>
                      <a:endParaRPr lang="ru-RU" sz="1400" dirty="0"/>
                    </a:p>
                  </a:txBody>
                  <a:tcPr/>
                </a:tc>
                <a:tc vMerge="1">
                  <a:txBody>
                    <a:bodyPr/>
                    <a:lstStyle/>
                    <a:p>
                      <a:pPr algn="ctr"/>
                      <a:endParaRPr lang="ru-RU" sz="1400" dirty="0"/>
                    </a:p>
                  </a:txBody>
                  <a:tcPr/>
                </a:tc>
                <a:tc vMerge="1">
                  <a:txBody>
                    <a:bodyPr/>
                    <a:lstStyle/>
                    <a:p>
                      <a:pPr algn="ctr"/>
                      <a:endParaRPr lang="ru-RU" sz="1400" dirty="0"/>
                    </a:p>
                  </a:txBody>
                  <a:tcPr/>
                </a:tc>
                <a:tc vMerge="1">
                  <a:txBody>
                    <a:bodyPr/>
                    <a:lstStyle/>
                    <a:p>
                      <a:pPr algn="ctr"/>
                      <a:endParaRPr lang="ru-RU" sz="1400" dirty="0"/>
                    </a:p>
                  </a:txBody>
                  <a:tcPr/>
                </a:tc>
                <a:tc>
                  <a:txBody>
                    <a:bodyPr/>
                    <a:lstStyle/>
                    <a:p>
                      <a:pPr algn="ctr"/>
                      <a:r>
                        <a:rPr lang="ru-RU" sz="1400" b="1" kern="1200" dirty="0">
                          <a:solidFill>
                            <a:schemeClr val="bg1"/>
                          </a:solidFill>
                        </a:rPr>
                        <a:t>робот</a:t>
                      </a:r>
                      <a:endParaRPr lang="ru-RU" sz="1400" b="1" kern="1200" dirty="0">
                        <a:solidFill>
                          <a:schemeClr val="bg1"/>
                        </a:solidFill>
                        <a:latin typeface="+mn-lt"/>
                        <a:ea typeface="+mn-ea"/>
                        <a:cs typeface="+mn-cs"/>
                      </a:endParaRPr>
                    </a:p>
                  </a:txBody>
                  <a:tcPr marL="91435" marR="91435"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0643E"/>
                    </a:solidFill>
                  </a:tcPr>
                </a:tc>
                <a:tc>
                  <a:txBody>
                    <a:bodyPr/>
                    <a:lstStyle/>
                    <a:p>
                      <a:pPr algn="ctr"/>
                      <a:r>
                        <a:rPr lang="ru-RU" sz="1400" b="1" kern="1200" dirty="0">
                          <a:solidFill>
                            <a:schemeClr val="bg1"/>
                          </a:solidFill>
                        </a:rPr>
                        <a:t>человек</a:t>
                      </a:r>
                      <a:endParaRPr lang="ru-RU" sz="1400" b="1" kern="1200" dirty="0">
                        <a:solidFill>
                          <a:schemeClr val="bg1"/>
                        </a:solidFill>
                        <a:latin typeface="+mn-lt"/>
                        <a:ea typeface="+mn-ea"/>
                        <a:cs typeface="+mn-cs"/>
                      </a:endParaRPr>
                    </a:p>
                  </a:txBody>
                  <a:tcPr marL="91435" marR="91435"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0643E"/>
                    </a:solidFill>
                  </a:tcPr>
                </a:tc>
                <a:extLst>
                  <a:ext uri="{0D108BD9-81ED-4DB2-BD59-A6C34878D82A}">
                    <a16:rowId xmlns:a16="http://schemas.microsoft.com/office/drawing/2014/main" val="10000"/>
                  </a:ext>
                </a:extLst>
              </a:tr>
              <a:tr h="396351">
                <a:tc>
                  <a:txBody>
                    <a:bodyPr/>
                    <a:lstStyle/>
                    <a:p>
                      <a:pPr algn="ctr"/>
                      <a:r>
                        <a:rPr lang="ru-RU" sz="2000" b="0" dirty="0"/>
                        <a:t>150</a:t>
                      </a:r>
                    </a:p>
                  </a:txBody>
                  <a:tcPr marL="91435" marR="91435"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ru-RU" sz="2000" b="0" dirty="0"/>
                        <a:t>89</a:t>
                      </a:r>
                    </a:p>
                  </a:txBody>
                  <a:tcPr marL="91435" marR="91435"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ru-RU" sz="2000" b="0" dirty="0"/>
                        <a:t>305</a:t>
                      </a:r>
                    </a:p>
                  </a:txBody>
                  <a:tcPr marL="91435" marR="91435"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ru-RU" sz="2000" b="0" dirty="0"/>
                        <a:t>1 067</a:t>
                      </a:r>
                    </a:p>
                  </a:txBody>
                  <a:tcPr marL="91435" marR="91435"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ru-RU" sz="2000" b="0" dirty="0"/>
                        <a:t>5 652</a:t>
                      </a:r>
                    </a:p>
                  </a:txBody>
                  <a:tcPr marL="91435" marR="91435"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ru-RU" sz="2000" b="0" dirty="0"/>
                        <a:t>30</a:t>
                      </a:r>
                      <a:r>
                        <a:rPr lang="en-US" sz="2000" b="0" dirty="0"/>
                        <a:t> </a:t>
                      </a:r>
                      <a:r>
                        <a:rPr lang="ru-RU" sz="2000" b="0" dirty="0"/>
                        <a:t>ч</a:t>
                      </a:r>
                      <a:r>
                        <a:rPr lang="en-US" sz="2000" b="0" dirty="0"/>
                        <a:t>.</a:t>
                      </a:r>
                      <a:r>
                        <a:rPr lang="en-US" sz="2000" b="0" baseline="0" dirty="0"/>
                        <a:t> </a:t>
                      </a:r>
                      <a:r>
                        <a:rPr lang="ru-RU" sz="2000" b="0" dirty="0"/>
                        <a:t>05</a:t>
                      </a:r>
                      <a:r>
                        <a:rPr lang="en-US" sz="2000" b="0" dirty="0"/>
                        <a:t> </a:t>
                      </a:r>
                      <a:r>
                        <a:rPr lang="ru-RU" sz="2000" b="0" dirty="0"/>
                        <a:t>мин</a:t>
                      </a:r>
                    </a:p>
                  </a:txBody>
                  <a:tcPr marL="91435" marR="91435"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ru-RU" sz="2000" b="0" dirty="0"/>
                        <a:t>30</a:t>
                      </a:r>
                      <a:r>
                        <a:rPr lang="en-US" sz="2000" b="0" dirty="0"/>
                        <a:t> </a:t>
                      </a:r>
                      <a:r>
                        <a:rPr lang="ru-RU" sz="2000" b="0" dirty="0"/>
                        <a:t>сек</a:t>
                      </a:r>
                    </a:p>
                  </a:txBody>
                  <a:tcPr marL="91435" marR="91435"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ru-RU" sz="2000" b="0" dirty="0"/>
                        <a:t>180</a:t>
                      </a:r>
                      <a:r>
                        <a:rPr lang="en-US" sz="2000" b="0" dirty="0"/>
                        <a:t> </a:t>
                      </a:r>
                      <a:r>
                        <a:rPr lang="ru-RU" sz="2000" b="0" dirty="0"/>
                        <a:t>сек</a:t>
                      </a:r>
                    </a:p>
                  </a:txBody>
                  <a:tcPr marL="91435" marR="91435"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50196" name="TextBox 5"/>
          <p:cNvSpPr txBox="1">
            <a:spLocks noChangeArrowheads="1"/>
          </p:cNvSpPr>
          <p:nvPr/>
        </p:nvSpPr>
        <p:spPr bwMode="auto">
          <a:xfrm>
            <a:off x="365125" y="4508500"/>
            <a:ext cx="109489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pPr>
            <a:r>
              <a:rPr lang="ru-RU" altLang="ru-RU" sz="1800">
                <a:solidFill>
                  <a:srgbClr val="000000"/>
                </a:solidFill>
                <a:latin typeface="Arial" panose="020B0604020202020204" pitchFamily="34" charset="0"/>
              </a:rPr>
              <a:t>Робот работает в ночное время</a:t>
            </a:r>
          </a:p>
          <a:p>
            <a:pPr eaLnBrk="1" hangingPunct="1">
              <a:lnSpc>
                <a:spcPct val="100000"/>
              </a:lnSpc>
              <a:spcBef>
                <a:spcPct val="0"/>
              </a:spcBef>
            </a:pPr>
            <a:r>
              <a:rPr lang="ru-RU" altLang="ru-RU" sz="1800">
                <a:solidFill>
                  <a:srgbClr val="000000"/>
                </a:solidFill>
                <a:latin typeface="Arial" panose="020B0604020202020204" pitchFamily="34" charset="0"/>
              </a:rPr>
              <a:t>Полностью исключены внутренние коммуникации сотрудников для согласования</a:t>
            </a:r>
          </a:p>
          <a:p>
            <a:pPr eaLnBrk="1" hangingPunct="1">
              <a:lnSpc>
                <a:spcPct val="100000"/>
              </a:lnSpc>
              <a:spcBef>
                <a:spcPct val="0"/>
              </a:spcBef>
            </a:pPr>
            <a:r>
              <a:rPr lang="ru-RU" altLang="ru-RU" sz="1800">
                <a:solidFill>
                  <a:srgbClr val="000000"/>
                </a:solidFill>
                <a:latin typeface="Arial" panose="020B0604020202020204" pitchFamily="34" charset="0"/>
              </a:rPr>
              <a:t>30 сек. – среднее время, сейчас пока включает выборочную перепроверку документов</a:t>
            </a:r>
          </a:p>
          <a:p>
            <a:pPr eaLnBrk="1" hangingPunct="1">
              <a:lnSpc>
                <a:spcPct val="100000"/>
              </a:lnSpc>
              <a:spcBef>
                <a:spcPct val="0"/>
              </a:spcBef>
            </a:pPr>
            <a:r>
              <a:rPr lang="ru-RU" altLang="ru-RU" sz="1800">
                <a:solidFill>
                  <a:srgbClr val="000000"/>
                </a:solidFill>
                <a:latin typeface="Arial" panose="020B0604020202020204" pitchFamily="34" charset="0"/>
              </a:rPr>
              <a:t>180 сек. – минимальное время, по факту возрастает по техническим причинам (зависания, и т.д.)</a:t>
            </a:r>
          </a:p>
        </p:txBody>
      </p:sp>
      <p:sp>
        <p:nvSpPr>
          <p:cNvPr id="50197" name="TextBox 6"/>
          <p:cNvSpPr txBox="1">
            <a:spLocks noChangeArrowheads="1"/>
          </p:cNvSpPr>
          <p:nvPr/>
        </p:nvSpPr>
        <p:spPr bwMode="auto">
          <a:xfrm>
            <a:off x="447773" y="1506946"/>
            <a:ext cx="115220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ru-RU" altLang="ru-RU" sz="2400" dirty="0">
                <a:solidFill>
                  <a:srgbClr val="000000"/>
                </a:solidFill>
                <a:latin typeface="Arial" panose="020B0604020202020204" pitchFamily="34" charset="0"/>
              </a:rPr>
              <a:t>Метрики в рамках подготовки к запуску </a:t>
            </a:r>
            <a:br>
              <a:rPr lang="ru-RU" altLang="ru-RU" sz="2400" dirty="0">
                <a:solidFill>
                  <a:srgbClr val="000000"/>
                </a:solidFill>
                <a:latin typeface="Arial" panose="020B0604020202020204" pitchFamily="34" charset="0"/>
              </a:rPr>
            </a:br>
            <a:r>
              <a:rPr lang="ru-RU" altLang="ru-RU" sz="2400" dirty="0">
                <a:solidFill>
                  <a:srgbClr val="000000"/>
                </a:solidFill>
                <a:latin typeface="Arial" panose="020B0604020202020204" pitchFamily="34" charset="0"/>
              </a:rPr>
              <a:t>в производственную эксплуатацию</a:t>
            </a:r>
            <a:r>
              <a:rPr lang="en-US" altLang="ru-RU" sz="2400" dirty="0">
                <a:solidFill>
                  <a:srgbClr val="000000"/>
                </a:solidFill>
                <a:latin typeface="Arial" panose="020B0604020202020204" pitchFamily="34" charset="0"/>
              </a:rPr>
              <a:t> </a:t>
            </a:r>
            <a:endParaRPr lang="ru-RU" altLang="ru-RU" sz="2400" dirty="0">
              <a:solidFill>
                <a:srgbClr val="000000"/>
              </a:solidFill>
              <a:latin typeface="Arial" panose="020B0604020202020204" pitchFamily="34" charset="0"/>
            </a:endParaRPr>
          </a:p>
        </p:txBody>
      </p:sp>
      <p:sp>
        <p:nvSpPr>
          <p:cNvPr id="50198" name="TextBox 7"/>
          <p:cNvSpPr txBox="1">
            <a:spLocks noChangeArrowheads="1"/>
          </p:cNvSpPr>
          <p:nvPr/>
        </p:nvSpPr>
        <p:spPr bwMode="auto">
          <a:xfrm>
            <a:off x="8659813" y="2397125"/>
            <a:ext cx="3170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ru-RU" altLang="ru-RU" sz="1800">
                <a:solidFill>
                  <a:srgbClr val="000000"/>
                </a:solidFill>
                <a:latin typeface="Arial" panose="020B0604020202020204" pitchFamily="34" charset="0"/>
              </a:rPr>
              <a:t>По данным за октябрь 2018</a:t>
            </a:r>
          </a:p>
        </p:txBody>
      </p:sp>
      <p:sp>
        <p:nvSpPr>
          <p:cNvPr id="50199" name="Заголовок 2"/>
          <p:cNvSpPr txBox="1">
            <a:spLocks/>
          </p:cNvSpPr>
          <p:nvPr/>
        </p:nvSpPr>
        <p:spPr bwMode="auto">
          <a:xfrm>
            <a:off x="539750" y="395288"/>
            <a:ext cx="10972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ru-RU" altLang="ru-RU" sz="3200" b="1" dirty="0">
                <a:latin typeface="Arial" panose="020B0604020202020204" pitchFamily="34" charset="0"/>
              </a:rPr>
              <a:t>Реальный опыт: отработка запросов ИФНС</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Content Placeholder 2"/>
          <p:cNvSpPr>
            <a:spLocks noGrp="1"/>
          </p:cNvSpPr>
          <p:nvPr>
            <p:ph idx="1"/>
          </p:nvPr>
        </p:nvSpPr>
        <p:spPr>
          <a:xfrm>
            <a:off x="566738" y="1520825"/>
            <a:ext cx="5773737" cy="4579938"/>
          </a:xfrm>
        </p:spPr>
        <p:txBody>
          <a:bodyPr rtlCol="0">
            <a:normAutofit lnSpcReduction="10000"/>
          </a:bodyPr>
          <a:lstStyle/>
          <a:p>
            <a:pPr marL="0" indent="0" eaLnBrk="1" fontAlgn="auto" hangingPunct="1">
              <a:spcAft>
                <a:spcPts val="0"/>
              </a:spcAft>
              <a:buNone/>
              <a:defRPr/>
            </a:pPr>
            <a:r>
              <a:rPr lang="ru-RU" altLang="ru-RU" sz="2000" dirty="0">
                <a:latin typeface="Arial Обычный"/>
                <a:ea typeface="Arial Обычный"/>
                <a:cs typeface="Arial Обычный"/>
              </a:rPr>
              <a:t>Применение </a:t>
            </a:r>
            <a:r>
              <a:rPr lang="en-US" altLang="ru-RU" sz="2000" dirty="0">
                <a:latin typeface="Arial Обычный"/>
                <a:ea typeface="Arial Обычный"/>
                <a:cs typeface="Arial Обычный"/>
              </a:rPr>
              <a:t>RPA </a:t>
            </a:r>
            <a:r>
              <a:rPr lang="ru-RU" altLang="ru-RU" sz="2000" dirty="0">
                <a:latin typeface="Arial Обычный"/>
                <a:ea typeface="Arial Обычный"/>
                <a:cs typeface="Arial Обычный"/>
              </a:rPr>
              <a:t>отвечает ожиданиям заказчиков и даже превышает их в таких областях как</a:t>
            </a:r>
            <a:r>
              <a:rPr lang="en-US" altLang="ru-RU" sz="2000" dirty="0">
                <a:latin typeface="Arial Обычный"/>
                <a:ea typeface="Arial Обычный"/>
                <a:cs typeface="Arial Обычный"/>
              </a:rPr>
              <a:t>:</a:t>
            </a:r>
            <a:endParaRPr lang="ru-RU" altLang="ru-RU" sz="2000" dirty="0">
              <a:latin typeface="Arial Обычный"/>
              <a:ea typeface="Arial Обычный"/>
              <a:cs typeface="Arial Обычный"/>
            </a:endParaRPr>
          </a:p>
          <a:p>
            <a:pPr eaLnBrk="1" fontAlgn="auto" hangingPunct="1">
              <a:spcAft>
                <a:spcPts val="0"/>
              </a:spcAft>
              <a:defRPr/>
            </a:pPr>
            <a:r>
              <a:rPr lang="ru-RU" altLang="ru-RU" sz="2000" dirty="0">
                <a:latin typeface="Arial Обычный"/>
                <a:ea typeface="Arial Обычный"/>
                <a:cs typeface="Arial Обычный"/>
              </a:rPr>
              <a:t>Экономия бюджетов			- </a:t>
            </a:r>
            <a:r>
              <a:rPr lang="en-US" altLang="ru-RU" sz="2000" b="1" dirty="0">
                <a:latin typeface="Arial Обычный"/>
                <a:ea typeface="Arial Обычный"/>
                <a:cs typeface="Arial Обычный"/>
              </a:rPr>
              <a:t>59%</a:t>
            </a:r>
            <a:endParaRPr lang="en-US" altLang="ru-RU" sz="2000" dirty="0">
              <a:latin typeface="Arial Обычный"/>
              <a:ea typeface="Arial Обычный"/>
              <a:cs typeface="Arial Обычный"/>
            </a:endParaRPr>
          </a:p>
          <a:p>
            <a:pPr eaLnBrk="1" fontAlgn="auto" hangingPunct="1">
              <a:spcAft>
                <a:spcPts val="0"/>
              </a:spcAft>
              <a:defRPr/>
            </a:pPr>
            <a:r>
              <a:rPr lang="ru-RU" altLang="ru-RU" sz="2000" dirty="0">
                <a:latin typeface="Arial Обычный"/>
                <a:ea typeface="Arial Обычный"/>
                <a:cs typeface="Arial Обычный"/>
              </a:rPr>
              <a:t>Повышение производительности	- </a:t>
            </a:r>
            <a:r>
              <a:rPr lang="en-US" altLang="ru-RU" sz="2000" b="1" dirty="0">
                <a:latin typeface="Arial Обычный"/>
                <a:ea typeface="Arial Обычный"/>
                <a:cs typeface="Arial Обычный"/>
              </a:rPr>
              <a:t>86%</a:t>
            </a:r>
          </a:p>
          <a:p>
            <a:pPr eaLnBrk="1" fontAlgn="auto" hangingPunct="1">
              <a:spcAft>
                <a:spcPts val="0"/>
              </a:spcAft>
              <a:defRPr/>
            </a:pPr>
            <a:r>
              <a:rPr lang="ru-RU" altLang="ru-RU" sz="2000" dirty="0">
                <a:latin typeface="Arial Обычный"/>
                <a:ea typeface="Arial Обычный"/>
                <a:cs typeface="Arial Обычный"/>
              </a:rPr>
              <a:t>Повышение качества 		- </a:t>
            </a:r>
            <a:r>
              <a:rPr lang="en-US" altLang="ru-RU" sz="2000" b="1" dirty="0">
                <a:latin typeface="Arial Обычный"/>
                <a:ea typeface="Arial Обычный"/>
                <a:cs typeface="Arial Обычный"/>
              </a:rPr>
              <a:t>90%</a:t>
            </a:r>
          </a:p>
          <a:p>
            <a:pPr eaLnBrk="1" fontAlgn="auto" hangingPunct="1">
              <a:spcAft>
                <a:spcPts val="0"/>
              </a:spcAft>
              <a:defRPr/>
            </a:pPr>
            <a:r>
              <a:rPr lang="ru-RU" altLang="ru-RU" sz="2000" dirty="0">
                <a:latin typeface="Arial Обычный"/>
                <a:ea typeface="Arial Обычный"/>
                <a:cs typeface="Arial Обычный"/>
              </a:rPr>
              <a:t>Улучшение соответствия </a:t>
            </a:r>
            <a:br>
              <a:rPr lang="ru-RU" altLang="ru-RU" sz="2000" dirty="0">
                <a:latin typeface="Arial Обычный"/>
                <a:ea typeface="Arial Обычный"/>
                <a:cs typeface="Arial Обычный"/>
              </a:rPr>
            </a:br>
            <a:r>
              <a:rPr lang="ru-RU" altLang="ru-RU" sz="2000" dirty="0">
                <a:latin typeface="Arial Обычный"/>
                <a:ea typeface="Arial Обычный"/>
                <a:cs typeface="Arial Обычный"/>
              </a:rPr>
              <a:t>стандартам и требованиям		- </a:t>
            </a:r>
            <a:r>
              <a:rPr lang="en-US" altLang="ru-RU" sz="2000" b="1" dirty="0">
                <a:latin typeface="Arial Обычный"/>
                <a:ea typeface="Arial Обычный"/>
                <a:cs typeface="Arial Обычный"/>
              </a:rPr>
              <a:t>92%</a:t>
            </a:r>
          </a:p>
          <a:p>
            <a:pPr eaLnBrk="1" fontAlgn="auto" hangingPunct="1">
              <a:spcAft>
                <a:spcPts val="0"/>
              </a:spcAft>
              <a:defRPr/>
            </a:pPr>
            <a:endParaRPr lang="ru-RU" altLang="ru-RU" sz="2000" dirty="0">
              <a:latin typeface="Arial Обычный"/>
              <a:ea typeface="Arial Обычный"/>
              <a:cs typeface="Arial Обычный"/>
            </a:endParaRPr>
          </a:p>
          <a:p>
            <a:pPr eaLnBrk="1" fontAlgn="auto" hangingPunct="1">
              <a:spcAft>
                <a:spcPts val="0"/>
              </a:spcAft>
              <a:defRPr/>
            </a:pPr>
            <a:endParaRPr lang="ru-RU" altLang="ru-RU" sz="2000" dirty="0">
              <a:latin typeface="Arial Обычный"/>
              <a:ea typeface="Arial Обычный"/>
              <a:cs typeface="Arial Обычный"/>
            </a:endParaRPr>
          </a:p>
          <a:p>
            <a:pPr eaLnBrk="1" fontAlgn="auto" hangingPunct="1">
              <a:spcAft>
                <a:spcPts val="0"/>
              </a:spcAft>
              <a:defRPr/>
            </a:pPr>
            <a:endParaRPr lang="ru-RU" altLang="ru-RU" sz="2000" dirty="0">
              <a:latin typeface="Arial Обычный"/>
              <a:ea typeface="Arial Обычный"/>
              <a:cs typeface="Arial Обычный"/>
            </a:endParaRPr>
          </a:p>
          <a:p>
            <a:pPr eaLnBrk="1" fontAlgn="auto" hangingPunct="1">
              <a:spcAft>
                <a:spcPts val="0"/>
              </a:spcAft>
              <a:defRPr/>
            </a:pPr>
            <a:r>
              <a:rPr lang="ru-RU" altLang="ru-RU" sz="2000" dirty="0">
                <a:latin typeface="Arial Обычный"/>
                <a:ea typeface="Arial Обычный"/>
                <a:cs typeface="Arial Обычный"/>
              </a:rPr>
              <a:t>Подтвержденная информация об окупаемости проекта 			– </a:t>
            </a:r>
            <a:r>
              <a:rPr lang="ru-RU" altLang="ru-RU" sz="2000" b="1" dirty="0">
                <a:latin typeface="Arial Обычный"/>
                <a:ea typeface="Arial Обычный"/>
                <a:cs typeface="Arial Обычный"/>
              </a:rPr>
              <a:t>менее 12 мес</a:t>
            </a:r>
            <a:r>
              <a:rPr lang="ru-RU" altLang="ru-RU" sz="2000" dirty="0">
                <a:latin typeface="Arial Обычный"/>
                <a:ea typeface="Arial Обычный"/>
                <a:cs typeface="Arial Обычный"/>
              </a:rPr>
              <a:t>. </a:t>
            </a:r>
            <a:endParaRPr lang="en-US" altLang="ru-RU" sz="2000" dirty="0">
              <a:latin typeface="Arial Обычный"/>
              <a:ea typeface="Arial Обычный"/>
              <a:cs typeface="Arial Обычный"/>
            </a:endParaRPr>
          </a:p>
          <a:p>
            <a:pPr eaLnBrk="1" fontAlgn="auto" hangingPunct="1">
              <a:spcAft>
                <a:spcPts val="0"/>
              </a:spcAft>
              <a:defRPr/>
            </a:pPr>
            <a:endParaRPr lang="en-US" altLang="ru-RU" sz="2000" dirty="0">
              <a:latin typeface="Arial Обычный"/>
              <a:ea typeface="Arial Обычный"/>
              <a:cs typeface="Arial Обычный"/>
            </a:endParaRPr>
          </a:p>
        </p:txBody>
      </p:sp>
      <p:pic>
        <p:nvPicPr>
          <p:cNvPr id="5120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40475" y="5097463"/>
            <a:ext cx="1516063"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1204" name="Chart 7"/>
          <p:cNvGraphicFramePr>
            <a:graphicFrameLocks/>
          </p:cNvGraphicFramePr>
          <p:nvPr/>
        </p:nvGraphicFramePr>
        <p:xfrm>
          <a:off x="6205538" y="1582738"/>
          <a:ext cx="6286500" cy="3565525"/>
        </p:xfrm>
        <a:graphic>
          <a:graphicData uri="http://schemas.openxmlformats.org/presentationml/2006/ole">
            <mc:AlternateContent xmlns:mc="http://schemas.openxmlformats.org/markup-compatibility/2006">
              <mc:Choice xmlns:v="urn:schemas-microsoft-com:vml" Requires="v">
                <p:oleObj spid="_x0000_s51233" name="Chart" r:id="rId4" imgW="6291617" imgH="3572566" progId="Excel.Chart.8">
                  <p:embed/>
                </p:oleObj>
              </mc:Choice>
              <mc:Fallback>
                <p:oleObj name="Chart" r:id="rId4" imgW="6291617" imgH="3572566" progId="Excel.Chart.8">
                  <p:embed/>
                  <p:pic>
                    <p:nvPicPr>
                      <p:cNvPr id="0" name="Chart 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5538" y="1582738"/>
                        <a:ext cx="6286500" cy="356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1381" name="Заголовок 2"/>
          <p:cNvSpPr txBox="1">
            <a:spLocks/>
          </p:cNvSpPr>
          <p:nvPr/>
        </p:nvSpPr>
        <p:spPr bwMode="auto">
          <a:xfrm>
            <a:off x="539750" y="395288"/>
            <a:ext cx="116522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lnSpc>
                <a:spcPct val="90000"/>
              </a:lnSpc>
              <a:spcBef>
                <a:spcPts val="0"/>
              </a:spcBef>
              <a:spcAft>
                <a:spcPts val="0"/>
              </a:spcAft>
              <a:defRPr/>
            </a:pPr>
            <a:r>
              <a:rPr lang="en-US" altLang="ru-RU" sz="3200" b="1" dirty="0">
                <a:cs typeface="Arial" panose="020B0604020202020204" pitchFamily="34" charset="0"/>
              </a:rPr>
              <a:t>Deloitte </a:t>
            </a:r>
            <a:r>
              <a:rPr lang="ru-RU" altLang="ru-RU" sz="3200" b="1" dirty="0">
                <a:cs typeface="Arial" panose="020B0604020202020204" pitchFamily="34" charset="0"/>
              </a:rPr>
              <a:t>(2018) об эффективности применения </a:t>
            </a:r>
            <a:r>
              <a:rPr lang="en-US" altLang="ru-RU" sz="3200" b="1" dirty="0">
                <a:cs typeface="Arial" panose="020B0604020202020204" pitchFamily="34" charset="0"/>
              </a:rPr>
              <a:t>RPA</a:t>
            </a:r>
            <a:endParaRPr lang="ru-RU" altLang="ru-RU" sz="3200" b="1" dirty="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2"/>
          <p:cNvSpPr>
            <a:spLocks noGrp="1"/>
          </p:cNvSpPr>
          <p:nvPr>
            <p:ph type="title"/>
          </p:nvPr>
        </p:nvSpPr>
        <p:spPr>
          <a:xfrm>
            <a:off x="576000" y="396000"/>
            <a:ext cx="10841037" cy="755650"/>
          </a:xfrm>
          <a:extLst/>
        </p:spPr>
        <p:txBody>
          <a:bodyPr anchor="t">
            <a:normAutofit fontScale="90000"/>
          </a:bodyPr>
          <a:lstStyle/>
          <a:p>
            <a:pPr eaLnBrk="1" hangingPunct="1"/>
            <a:r>
              <a:rPr lang="ru-RU" altLang="ru-RU" sz="2900" dirty="0">
                <a:latin typeface="Arial Полужирный" panose="020B0704020202020204" pitchFamily="34" charset="0"/>
                <a:ea typeface="Franklin Gothic Demi" panose="020B0703020102020204" pitchFamily="34" charset="0"/>
                <a:cs typeface="Franklin Gothic Demi" panose="020B0703020102020204" pitchFamily="34" charset="0"/>
              </a:rPr>
              <a:t>Развитие технологий RPA на основе развития технологий искусственного интеллекта</a:t>
            </a:r>
            <a:br>
              <a:rPr lang="ru-RU" altLang="ru-RU" sz="2000" dirty="0">
                <a:latin typeface="Arial Полужирный" panose="020B0704020202020204" pitchFamily="34" charset="0"/>
                <a:ea typeface="Franklin Gothic Demi" panose="020B0703020102020204" pitchFamily="34" charset="0"/>
                <a:cs typeface="Franklin Gothic Demi" panose="020B0703020102020204" pitchFamily="34" charset="0"/>
              </a:rPr>
            </a:br>
            <a:endParaRPr altLang="ru-RU" sz="1400" dirty="0">
              <a:latin typeface="Arial Полужирный" panose="020B0704020202020204" pitchFamily="34" charset="0"/>
              <a:ea typeface="Franklin Gothic Demi" panose="020B0703020102020204" pitchFamily="34" charset="0"/>
              <a:cs typeface="Franklin Gothic Demi" panose="020B0703020102020204" pitchFamily="34" charset="0"/>
            </a:endParaRPr>
          </a:p>
        </p:txBody>
      </p:sp>
      <p:sp>
        <p:nvSpPr>
          <p:cNvPr id="56323" name="Content Placeholder 1"/>
          <p:cNvSpPr>
            <a:spLocks noGrp="1"/>
          </p:cNvSpPr>
          <p:nvPr>
            <p:ph idx="1"/>
          </p:nvPr>
        </p:nvSpPr>
        <p:spPr>
          <a:xfrm>
            <a:off x="563563" y="1808163"/>
            <a:ext cx="10934700" cy="917575"/>
          </a:xfrm>
        </p:spPr>
        <p:txBody>
          <a:bodyPr/>
          <a:lstStyle/>
          <a:p>
            <a:pPr marL="0" indent="0" eaLnBrk="1" hangingPunct="1">
              <a:buNone/>
            </a:pPr>
            <a:r>
              <a:rPr altLang="ru-RU" sz="2000" b="1" dirty="0">
                <a:latin typeface="Arial Обычный"/>
                <a:ea typeface="Arial Обычный"/>
                <a:cs typeface="Arial Обычный"/>
              </a:rPr>
              <a:t>Саморазвивающиеся процессы на основе автоматизированных суждений</a:t>
            </a:r>
          </a:p>
          <a:p>
            <a:pPr eaLnBrk="1" hangingPunct="1"/>
            <a:endParaRPr altLang="ru-RU" dirty="0">
              <a:latin typeface="Arial Обычный"/>
              <a:ea typeface="Arial Обычный"/>
              <a:cs typeface="Arial Обычный"/>
            </a:endParaRPr>
          </a:p>
        </p:txBody>
      </p:sp>
      <p:grpSp>
        <p:nvGrpSpPr>
          <p:cNvPr id="56324" name="Group 6"/>
          <p:cNvGrpSpPr>
            <a:grpSpLocks/>
          </p:cNvGrpSpPr>
          <p:nvPr/>
        </p:nvGrpSpPr>
        <p:grpSpPr bwMode="auto">
          <a:xfrm>
            <a:off x="423863" y="2630488"/>
            <a:ext cx="11010900" cy="3860900"/>
            <a:chOff x="423520" y="2630742"/>
            <a:chExt cx="11010792" cy="3861090"/>
          </a:xfrm>
        </p:grpSpPr>
        <p:pic>
          <p:nvPicPr>
            <p:cNvPr id="5632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3520" y="2630742"/>
              <a:ext cx="10169717" cy="3741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6" name="Rectangle 5"/>
            <p:cNvSpPr>
              <a:spLocks noChangeArrowheads="1"/>
            </p:cNvSpPr>
            <p:nvPr/>
          </p:nvSpPr>
          <p:spPr bwMode="auto">
            <a:xfrm>
              <a:off x="571537" y="3548527"/>
              <a:ext cx="194748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ru-RU" altLang="ru-RU" sz="1400" b="1">
                  <a:latin typeface="Arial Обычный"/>
                </a:rPr>
                <a:t>BPM</a:t>
              </a:r>
              <a:endParaRPr lang="en-US" altLang="ru-RU" sz="1400" b="1">
                <a:latin typeface="Arial Обычный"/>
              </a:endParaRPr>
            </a:p>
            <a:p>
              <a:pPr eaLnBrk="1" hangingPunct="1">
                <a:lnSpc>
                  <a:spcPct val="100000"/>
                </a:lnSpc>
                <a:spcBef>
                  <a:spcPct val="0"/>
                </a:spcBef>
                <a:buFontTx/>
                <a:buNone/>
              </a:pPr>
              <a:r>
                <a:rPr lang="ru-RU" altLang="ru-RU" sz="1400">
                  <a:latin typeface="Arial Обычный"/>
                </a:rPr>
                <a:t>Управление бизнес-процессами на основе развитых программных систем и решений</a:t>
              </a:r>
            </a:p>
          </p:txBody>
        </p:sp>
        <p:sp>
          <p:nvSpPr>
            <p:cNvPr id="56327" name="Rectangle 5"/>
            <p:cNvSpPr>
              <a:spLocks noChangeArrowheads="1"/>
            </p:cNvSpPr>
            <p:nvPr/>
          </p:nvSpPr>
          <p:spPr bwMode="auto">
            <a:xfrm>
              <a:off x="2460722" y="2876352"/>
              <a:ext cx="194748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ru-RU" sz="1400" b="1">
                  <a:latin typeface="Arial Обычный"/>
                </a:rPr>
                <a:t>R</a:t>
              </a:r>
              <a:r>
                <a:rPr lang="ru-RU" altLang="ru-RU" sz="1400" b="1">
                  <a:latin typeface="Arial Обычный"/>
                </a:rPr>
                <a:t>PA</a:t>
              </a:r>
              <a:endParaRPr lang="en-US" altLang="ru-RU" sz="1400" b="1">
                <a:latin typeface="Arial Обычный"/>
              </a:endParaRPr>
            </a:p>
            <a:p>
              <a:pPr eaLnBrk="1" hangingPunct="1">
                <a:lnSpc>
                  <a:spcPct val="100000"/>
                </a:lnSpc>
                <a:spcBef>
                  <a:spcPct val="0"/>
                </a:spcBef>
                <a:buFontTx/>
                <a:buNone/>
              </a:pPr>
              <a:r>
                <a:rPr lang="ru-RU" altLang="ru-RU" sz="1400">
                  <a:latin typeface="Arial Обычный"/>
                </a:rPr>
                <a:t>Автоматизация рабочих операций на основе средств визуального программирования</a:t>
              </a:r>
            </a:p>
          </p:txBody>
        </p:sp>
        <p:sp>
          <p:nvSpPr>
            <p:cNvPr id="56328" name="Rectangle 5"/>
            <p:cNvSpPr>
              <a:spLocks noChangeArrowheads="1"/>
            </p:cNvSpPr>
            <p:nvPr/>
          </p:nvSpPr>
          <p:spPr bwMode="auto">
            <a:xfrm>
              <a:off x="4436277" y="5106737"/>
              <a:ext cx="181165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ru-RU" altLang="ru-RU" sz="1400" b="1">
                  <a:latin typeface="Arial Обычный"/>
                </a:rPr>
                <a:t>Когнитивные RPA</a:t>
              </a:r>
              <a:endParaRPr lang="en-US" altLang="ru-RU" sz="1400" b="1">
                <a:latin typeface="Arial Обычный"/>
              </a:endParaRPr>
            </a:p>
            <a:p>
              <a:pPr eaLnBrk="1" hangingPunct="1">
                <a:lnSpc>
                  <a:spcPct val="100000"/>
                </a:lnSpc>
                <a:spcBef>
                  <a:spcPct val="0"/>
                </a:spcBef>
                <a:buFontTx/>
                <a:buNone/>
              </a:pPr>
              <a:r>
                <a:rPr lang="ru-RU" altLang="ru-RU" sz="1400">
                  <a:latin typeface="Arial Обычный"/>
                </a:rPr>
                <a:t>Комбинация Computer Vision и AI для управления сложными процессами</a:t>
              </a:r>
            </a:p>
          </p:txBody>
        </p:sp>
        <p:sp>
          <p:nvSpPr>
            <p:cNvPr id="56329" name="Rectangle 5"/>
            <p:cNvSpPr>
              <a:spLocks noChangeArrowheads="1"/>
            </p:cNvSpPr>
            <p:nvPr/>
          </p:nvSpPr>
          <p:spPr bwMode="auto">
            <a:xfrm>
              <a:off x="6481474" y="4460407"/>
              <a:ext cx="2741007" cy="203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ru-RU" altLang="ru-RU" sz="1400" b="1" dirty="0">
                  <a:latin typeface="Arial Обычный"/>
                </a:rPr>
                <a:t>Машинно-управляемые процессы</a:t>
              </a:r>
              <a:endParaRPr lang="en-US" altLang="ru-RU" sz="1400" b="1" dirty="0">
                <a:latin typeface="Arial Обычный"/>
              </a:endParaRPr>
            </a:p>
            <a:p>
              <a:pPr eaLnBrk="1" hangingPunct="1">
                <a:lnSpc>
                  <a:spcPct val="100000"/>
                </a:lnSpc>
                <a:spcBef>
                  <a:spcPct val="0"/>
                </a:spcBef>
                <a:buFontTx/>
                <a:buNone/>
              </a:pPr>
              <a:r>
                <a:rPr lang="ru-RU" altLang="ru-RU" sz="1400" dirty="0">
                  <a:latin typeface="Arial Обычный"/>
                </a:rPr>
                <a:t>Автоматизация основных процессов, которые основаны, в основном, на суждениях человека (контроль хода разработки изделия), работа на натуральном языке, анализ видео-изображений</a:t>
              </a:r>
              <a:endParaRPr lang="ru-RU" altLang="ru-RU" sz="1100" dirty="0">
                <a:latin typeface="Arial Обычный"/>
              </a:endParaRPr>
            </a:p>
          </p:txBody>
        </p:sp>
        <p:sp>
          <p:nvSpPr>
            <p:cNvPr id="56330" name="Rectangle 5"/>
            <p:cNvSpPr>
              <a:spLocks noChangeArrowheads="1"/>
            </p:cNvSpPr>
            <p:nvPr/>
          </p:nvSpPr>
          <p:spPr bwMode="auto">
            <a:xfrm>
              <a:off x="9294962" y="3721742"/>
              <a:ext cx="21393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ru-RU" altLang="ru-RU" sz="1400" b="1" dirty="0">
                  <a:latin typeface="Arial Обычный"/>
                </a:rPr>
                <a:t>Умная организация</a:t>
              </a:r>
              <a:endParaRPr lang="en-US" altLang="ru-RU" sz="1400" b="1" dirty="0">
                <a:latin typeface="Arial Обычный"/>
              </a:endParaRPr>
            </a:p>
            <a:p>
              <a:pPr eaLnBrk="1" hangingPunct="1">
                <a:lnSpc>
                  <a:spcPct val="100000"/>
                </a:lnSpc>
                <a:spcBef>
                  <a:spcPct val="0"/>
                </a:spcBef>
                <a:buFontTx/>
                <a:buNone/>
              </a:pPr>
              <a:r>
                <a:rPr lang="ru-RU" altLang="ru-RU" sz="1400" dirty="0">
                  <a:latin typeface="Arial Обычный"/>
                </a:rPr>
                <a:t>Новый подход к тому, как организации будут использовать в своей работе искусственный интеллект</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Box 2"/>
          <p:cNvSpPr txBox="1">
            <a:spLocks noChangeArrowheads="1"/>
          </p:cNvSpPr>
          <p:nvPr/>
        </p:nvSpPr>
        <p:spPr bwMode="auto">
          <a:xfrm>
            <a:off x="563563" y="1244600"/>
            <a:ext cx="10644187" cy="5270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257300" indent="-342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ts val="300"/>
              </a:spcBef>
            </a:pPr>
            <a:r>
              <a:rPr lang="ru-RU" altLang="ru-RU" sz="2400" b="1" dirty="0">
                <a:latin typeface="Arial" panose="020B0604020202020204" pitchFamily="34" charset="0"/>
              </a:rPr>
              <a:t>Шаг 1</a:t>
            </a:r>
          </a:p>
          <a:p>
            <a:pPr lvl="2" eaLnBrk="1" hangingPunct="1">
              <a:lnSpc>
                <a:spcPct val="100000"/>
              </a:lnSpc>
              <a:spcBef>
                <a:spcPts val="0"/>
              </a:spcBef>
            </a:pPr>
            <a:r>
              <a:rPr lang="ru-RU" altLang="ru-RU" dirty="0">
                <a:latin typeface="Arial" panose="020B0604020202020204" pitchFamily="34" charset="0"/>
              </a:rPr>
              <a:t>Подписание соглашения о сотрудничестве с ВИТ «Эра»</a:t>
            </a:r>
          </a:p>
          <a:p>
            <a:pPr eaLnBrk="1" hangingPunct="1">
              <a:lnSpc>
                <a:spcPct val="100000"/>
              </a:lnSpc>
              <a:spcBef>
                <a:spcPts val="300"/>
              </a:spcBef>
            </a:pPr>
            <a:r>
              <a:rPr lang="ru-RU" altLang="ru-RU" sz="2400" b="1" dirty="0">
                <a:latin typeface="Arial" panose="020B0604020202020204" pitchFamily="34" charset="0"/>
              </a:rPr>
              <a:t>Шаг 2</a:t>
            </a:r>
          </a:p>
          <a:p>
            <a:pPr lvl="2" eaLnBrk="1" hangingPunct="1">
              <a:lnSpc>
                <a:spcPct val="100000"/>
              </a:lnSpc>
              <a:spcBef>
                <a:spcPts val="0"/>
              </a:spcBef>
            </a:pPr>
            <a:r>
              <a:rPr lang="ru-RU" altLang="ru-RU" dirty="0">
                <a:latin typeface="Arial" panose="020B0604020202020204" pitchFamily="34" charset="0"/>
              </a:rPr>
              <a:t>Открытие на базе ВИТ «Эра» лаборатории цифровых технологий</a:t>
            </a:r>
          </a:p>
          <a:p>
            <a:pPr eaLnBrk="1" hangingPunct="1">
              <a:lnSpc>
                <a:spcPct val="100000"/>
              </a:lnSpc>
              <a:spcBef>
                <a:spcPts val="300"/>
              </a:spcBef>
            </a:pPr>
            <a:r>
              <a:rPr lang="ru-RU" altLang="ru-RU" sz="2400" b="1" dirty="0">
                <a:latin typeface="Arial" panose="020B0604020202020204" pitchFamily="34" charset="0"/>
              </a:rPr>
              <a:t>Шаг 3</a:t>
            </a:r>
          </a:p>
          <a:p>
            <a:pPr lvl="2" eaLnBrk="1" hangingPunct="1">
              <a:lnSpc>
                <a:spcPct val="100000"/>
              </a:lnSpc>
              <a:spcBef>
                <a:spcPts val="0"/>
              </a:spcBef>
            </a:pPr>
            <a:r>
              <a:rPr lang="ru-RU" altLang="ru-RU" dirty="0">
                <a:latin typeface="Arial" panose="020B0604020202020204" pitchFamily="34" charset="0"/>
              </a:rPr>
              <a:t>Разработка методологии создания промышленных программных роботов совместно со специалистами ВИТ «Эра» </a:t>
            </a:r>
          </a:p>
          <a:p>
            <a:pPr eaLnBrk="1" hangingPunct="1">
              <a:lnSpc>
                <a:spcPct val="100000"/>
              </a:lnSpc>
              <a:spcBef>
                <a:spcPts val="300"/>
              </a:spcBef>
            </a:pPr>
            <a:r>
              <a:rPr lang="ru-RU" altLang="ru-RU" sz="2400" b="1" dirty="0">
                <a:latin typeface="Arial" panose="020B0604020202020204" pitchFamily="34" charset="0"/>
              </a:rPr>
              <a:t>Шаг 4</a:t>
            </a:r>
          </a:p>
          <a:p>
            <a:pPr lvl="2" eaLnBrk="1" hangingPunct="1">
              <a:lnSpc>
                <a:spcPct val="100000"/>
              </a:lnSpc>
              <a:spcBef>
                <a:spcPts val="0"/>
              </a:spcBef>
            </a:pPr>
            <a:r>
              <a:rPr lang="ru-RU" altLang="ru-RU" dirty="0">
                <a:latin typeface="Arial" panose="020B0604020202020204" pitchFamily="34" charset="0"/>
              </a:rPr>
              <a:t>Разработка типовых роботизированных решений для нужд Минобороны России и ОПК РФ</a:t>
            </a:r>
          </a:p>
          <a:p>
            <a:pPr eaLnBrk="1" hangingPunct="1">
              <a:lnSpc>
                <a:spcPct val="100000"/>
              </a:lnSpc>
              <a:spcBef>
                <a:spcPts val="300"/>
              </a:spcBef>
            </a:pPr>
            <a:r>
              <a:rPr lang="ru-RU" altLang="ru-RU" sz="2400" b="1" dirty="0">
                <a:latin typeface="Arial" panose="020B0604020202020204" pitchFamily="34" charset="0"/>
              </a:rPr>
              <a:t>Шаг 5</a:t>
            </a:r>
          </a:p>
          <a:p>
            <a:pPr lvl="2" eaLnBrk="1" hangingPunct="1">
              <a:lnSpc>
                <a:spcPct val="100000"/>
              </a:lnSpc>
              <a:spcBef>
                <a:spcPts val="0"/>
              </a:spcBef>
            </a:pPr>
            <a:r>
              <a:rPr lang="ru-RU" altLang="ru-RU" dirty="0">
                <a:latin typeface="Arial" panose="020B0604020202020204" pitchFamily="34" charset="0"/>
              </a:rPr>
              <a:t>Продвижение, поддержка, развитие разработанных программных решений</a:t>
            </a:r>
          </a:p>
          <a:p>
            <a:pPr eaLnBrk="1" hangingPunct="1">
              <a:lnSpc>
                <a:spcPct val="100000"/>
              </a:lnSpc>
              <a:spcBef>
                <a:spcPts val="300"/>
              </a:spcBef>
            </a:pPr>
            <a:r>
              <a:rPr lang="ru-RU" altLang="ru-RU" sz="2400" b="1" dirty="0">
                <a:latin typeface="Arial" panose="020B0604020202020204" pitchFamily="34" charset="0"/>
              </a:rPr>
              <a:t>Шаг 6</a:t>
            </a:r>
          </a:p>
          <a:p>
            <a:pPr lvl="2" eaLnBrk="1" hangingPunct="1">
              <a:lnSpc>
                <a:spcPct val="100000"/>
              </a:lnSpc>
              <a:spcBef>
                <a:spcPts val="0"/>
              </a:spcBef>
            </a:pPr>
            <a:r>
              <a:rPr lang="ru-RU" altLang="ru-RU" dirty="0">
                <a:latin typeface="Arial" panose="020B0604020202020204" pitchFamily="34" charset="0"/>
              </a:rPr>
              <a:t>Проведение школ, тренингов, семинаров для пропаганды цифровых технологий Минобороны России и ОПК РФ</a:t>
            </a:r>
          </a:p>
        </p:txBody>
      </p:sp>
      <p:pic>
        <p:nvPicPr>
          <p:cNvPr id="5222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01213" y="0"/>
            <a:ext cx="2230437" cy="1512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228" name="Title 2"/>
          <p:cNvSpPr>
            <a:spLocks noGrp="1"/>
          </p:cNvSpPr>
          <p:nvPr>
            <p:ph type="title"/>
          </p:nvPr>
        </p:nvSpPr>
        <p:spPr>
          <a:xfrm>
            <a:off x="539750" y="395288"/>
            <a:ext cx="11176000" cy="395287"/>
          </a:xfrm>
        </p:spPr>
        <p:txBody>
          <a:bodyPr lIns="0" tIns="0" rIns="0" bIns="0" anchor="t">
            <a:spAutoFit/>
          </a:bodyPr>
          <a:lstStyle/>
          <a:p>
            <a:pPr eaLnBrk="1" hangingPunct="1"/>
            <a:r>
              <a:rPr lang="ru-RU" altLang="ru-RU" sz="3200" dirty="0">
                <a:ea typeface="Franklin Gothic Demi" panose="020B0703020102020204" pitchFamily="34" charset="0"/>
                <a:cs typeface="Franklin Gothic Demi" panose="020B0703020102020204" pitchFamily="34" charset="0"/>
              </a:rPr>
              <a:t>Дальнейшие шаги</a:t>
            </a:r>
            <a:endParaRPr altLang="ru-RU" sz="1600" i="1" dirty="0">
              <a:solidFill>
                <a:srgbClr val="C55A11"/>
              </a:solidFill>
              <a:ea typeface="Franklin Gothic Demi" panose="020B0703020102020204" pitchFamily="34" charset="0"/>
              <a:cs typeface="Franklin Gothic Demi" panose="020B0703020102020204" pitchFamily="34"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0750" y="3257550"/>
            <a:ext cx="1154113"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Placeholder 1"/>
          <p:cNvSpPr>
            <a:spLocks noGrp="1"/>
          </p:cNvSpPr>
          <p:nvPr>
            <p:ph type="body" sz="quarter" idx="27"/>
          </p:nvPr>
        </p:nvSpPr>
        <p:spPr>
          <a:xfrm>
            <a:off x="2357438" y="3343275"/>
            <a:ext cx="6202362" cy="377825"/>
          </a:xfrm>
        </p:spPr>
        <p:txBody>
          <a:bodyPr rtlCol="0">
            <a:noAutofit/>
          </a:bodyPr>
          <a:lstStyle/>
          <a:p>
            <a:pPr marL="0" indent="0" defTabSz="685594" eaLnBrk="1" fontAlgn="auto" hangingPunct="1">
              <a:lnSpc>
                <a:spcPct val="150000"/>
              </a:lnSpc>
              <a:spcBef>
                <a:spcPts val="0"/>
              </a:spcBef>
              <a:buFont typeface="Arial" panose="020B0604020202020204" pitchFamily="34" charset="0"/>
              <a:buNone/>
              <a:defRPr/>
            </a:pPr>
            <a:r>
              <a:rPr lang="ru-RU" sz="3200" b="1" kern="0" dirty="0">
                <a:solidFill>
                  <a:prstClr val="black"/>
                </a:solidFill>
                <a:cs typeface="Arial" panose="020B0604020202020204" pitchFamily="34" charset="0"/>
              </a:rPr>
              <a:t>Александр Бейдер</a:t>
            </a:r>
          </a:p>
          <a:p>
            <a:pPr marL="0" indent="0" defTabSz="685594" eaLnBrk="1" fontAlgn="auto" hangingPunct="1">
              <a:spcBef>
                <a:spcPts val="0"/>
              </a:spcBef>
              <a:buNone/>
              <a:defRPr/>
            </a:pPr>
            <a:r>
              <a:rPr lang="ru-RU" sz="2000" kern="0" dirty="0">
                <a:solidFill>
                  <a:prstClr val="black">
                    <a:lumMod val="50000"/>
                    <a:lumOff val="50000"/>
                  </a:prstClr>
                </a:solidFill>
                <a:cs typeface="Arial" panose="020B0604020202020204" pitchFamily="34" charset="0"/>
              </a:rPr>
              <a:t>Директор по развитию направления документооборота и цифровых технологий</a:t>
            </a:r>
            <a:br>
              <a:rPr lang="en-US" sz="2000" kern="0" dirty="0">
                <a:solidFill>
                  <a:prstClr val="black">
                    <a:lumMod val="50000"/>
                    <a:lumOff val="50000"/>
                  </a:prstClr>
                </a:solidFill>
                <a:cs typeface="Arial" panose="020B0604020202020204" pitchFamily="34" charset="0"/>
              </a:rPr>
            </a:br>
            <a:r>
              <a:rPr lang="en-US" sz="2000" kern="0" dirty="0">
                <a:solidFill>
                  <a:prstClr val="black">
                    <a:lumMod val="50000"/>
                    <a:lumOff val="50000"/>
                  </a:prstClr>
                </a:solidFill>
                <a:cs typeface="Arial" panose="020B0604020202020204" pitchFamily="34" charset="0"/>
                <a:hlinkClick r:id="rId3"/>
              </a:rPr>
              <a:t>Beyder.Alexander@miritgroup.ru</a:t>
            </a:r>
            <a:br>
              <a:rPr lang="en-US" sz="2000" kern="0" dirty="0">
                <a:solidFill>
                  <a:prstClr val="black">
                    <a:lumMod val="50000"/>
                    <a:lumOff val="50000"/>
                  </a:prstClr>
                </a:solidFill>
                <a:cs typeface="Arial" panose="020B0604020202020204" pitchFamily="34" charset="0"/>
              </a:rPr>
            </a:br>
            <a:br>
              <a:rPr lang="en-US" sz="2000" kern="0" dirty="0">
                <a:solidFill>
                  <a:prstClr val="black">
                    <a:lumMod val="50000"/>
                    <a:lumOff val="50000"/>
                  </a:prstClr>
                </a:solidFill>
                <a:cs typeface="Arial" panose="020B0604020202020204" pitchFamily="34" charset="0"/>
              </a:rPr>
            </a:br>
            <a:r>
              <a:rPr lang="ru-RU" altLang="ru-RU" sz="2000" dirty="0">
                <a:solidFill>
                  <a:srgbClr val="595959"/>
                </a:solidFill>
                <a:cs typeface="Arial" panose="020B0604020202020204" pitchFamily="34" charset="0"/>
              </a:rPr>
              <a:t>+7 (965) 335-41-57</a:t>
            </a:r>
            <a:br>
              <a:rPr lang="en-US" altLang="ru-RU" sz="2000" dirty="0">
                <a:solidFill>
                  <a:srgbClr val="595959"/>
                </a:solidFill>
                <a:cs typeface="Arial" panose="020B0604020202020204" pitchFamily="34" charset="0"/>
              </a:rPr>
            </a:br>
            <a:r>
              <a:rPr lang="en-US" altLang="ru-RU" sz="2000" dirty="0">
                <a:solidFill>
                  <a:srgbClr val="595959"/>
                </a:solidFill>
                <a:cs typeface="Arial" panose="020B0604020202020204" pitchFamily="34" charset="0"/>
              </a:rPr>
              <a:t>+7 (495) 640-64-72</a:t>
            </a:r>
            <a:endParaRPr lang="ru-RU" altLang="ru-RU" sz="2000" dirty="0">
              <a:solidFill>
                <a:srgbClr val="595959"/>
              </a:solidFill>
              <a:cs typeface="Arial" panose="020B0604020202020204" pitchFamily="34" charset="0"/>
            </a:endParaRPr>
          </a:p>
          <a:p>
            <a:pPr marL="0" indent="0" defTabSz="685594" eaLnBrk="1" fontAlgn="auto" hangingPunct="1">
              <a:spcBef>
                <a:spcPts val="0"/>
              </a:spcBef>
              <a:buNone/>
              <a:defRPr/>
            </a:pPr>
            <a:br>
              <a:rPr lang="en-US" sz="2000" kern="0" dirty="0">
                <a:solidFill>
                  <a:prstClr val="black">
                    <a:lumMod val="50000"/>
                    <a:lumOff val="50000"/>
                  </a:prstClr>
                </a:solidFill>
                <a:cs typeface="Arial" panose="020B0604020202020204" pitchFamily="34" charset="0"/>
              </a:rPr>
            </a:br>
            <a:r>
              <a:rPr lang="en-US" sz="2000" kern="0" dirty="0">
                <a:solidFill>
                  <a:prstClr val="black">
                    <a:lumMod val="50000"/>
                    <a:lumOff val="50000"/>
                  </a:prstClr>
                </a:solidFill>
                <a:cs typeface="Arial" panose="020B0604020202020204" pitchFamily="34" charset="0"/>
              </a:rPr>
              <a:t> </a:t>
            </a:r>
          </a:p>
        </p:txBody>
      </p:sp>
      <p:sp>
        <p:nvSpPr>
          <p:cNvPr id="3" name="Прямоугольник 2"/>
          <p:cNvSpPr/>
          <p:nvPr/>
        </p:nvSpPr>
        <p:spPr>
          <a:xfrm>
            <a:off x="801688" y="4541838"/>
            <a:ext cx="647700" cy="512762"/>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err="1">
              <a:solidFill>
                <a:schemeClr val="tx1"/>
              </a:solidFill>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1"/>
          <p:cNvSpPr>
            <a:spLocks noChangeArrowheads="1"/>
          </p:cNvSpPr>
          <p:nvPr/>
        </p:nvSpPr>
        <p:spPr bwMode="auto">
          <a:xfrm>
            <a:off x="6453188" y="554038"/>
            <a:ext cx="54737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auto" hangingPunct="1">
              <a:lnSpc>
                <a:spcPct val="115000"/>
              </a:lnSpc>
              <a:spcBef>
                <a:spcPts val="0"/>
              </a:spcBef>
              <a:spcAft>
                <a:spcPts val="0"/>
              </a:spcAft>
              <a:defRPr/>
            </a:pPr>
            <a:endParaRPr lang="en-US" altLang="ru-RU" sz="2800" b="1" dirty="0">
              <a:latin typeface="+mn-lt"/>
              <a:ea typeface="Arial Unicode MS" pitchFamily="34" charset="-128"/>
              <a:cs typeface="Arial Unicode MS" pitchFamily="34" charset="-128"/>
            </a:endParaRPr>
          </a:p>
        </p:txBody>
      </p:sp>
      <p:sp>
        <p:nvSpPr>
          <p:cNvPr id="32773" name="Rectangle 100"/>
          <p:cNvSpPr>
            <a:spLocks noChangeArrowheads="1"/>
          </p:cNvSpPr>
          <p:nvPr/>
        </p:nvSpPr>
        <p:spPr bwMode="auto">
          <a:xfrm>
            <a:off x="540000" y="1260000"/>
            <a:ext cx="6862763" cy="5009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0838" indent="-350838">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50000"/>
              </a:lnSpc>
              <a:spcBef>
                <a:spcPct val="0"/>
              </a:spcBef>
              <a:buSzPct val="125000"/>
            </a:pPr>
            <a:r>
              <a:rPr lang="ru-RU" altLang="ru-RU" sz="2400" dirty="0">
                <a:latin typeface="Arial" panose="020B0604020202020204" pitchFamily="34" charset="0"/>
                <a:cs typeface="Arial" panose="020B0604020202020204" pitchFamily="34" charset="0"/>
              </a:rPr>
              <a:t>Множество повторяющихся ручных операций</a:t>
            </a:r>
            <a:endParaRPr lang="en-US" altLang="ru-RU" sz="2400" dirty="0">
              <a:latin typeface="Arial" panose="020B0604020202020204" pitchFamily="34" charset="0"/>
              <a:cs typeface="Arial" panose="020B0604020202020204" pitchFamily="34" charset="0"/>
            </a:endParaRPr>
          </a:p>
          <a:p>
            <a:pPr eaLnBrk="1" hangingPunct="1">
              <a:lnSpc>
                <a:spcPct val="150000"/>
              </a:lnSpc>
              <a:spcBef>
                <a:spcPct val="0"/>
              </a:spcBef>
              <a:buSzPct val="125000"/>
            </a:pPr>
            <a:r>
              <a:rPr lang="ru-RU" altLang="ru-RU" sz="2400" dirty="0">
                <a:latin typeface="Arial" panose="020B0604020202020204" pitchFamily="34" charset="0"/>
                <a:cs typeface="Arial" panose="020B0604020202020204" pitchFamily="34" charset="0"/>
              </a:rPr>
              <a:t>Большие массивы данных</a:t>
            </a:r>
            <a:endParaRPr lang="en-US" altLang="ru-RU" sz="2400" dirty="0">
              <a:latin typeface="Arial" panose="020B0604020202020204" pitchFamily="34" charset="0"/>
              <a:cs typeface="Arial" panose="020B0604020202020204" pitchFamily="34" charset="0"/>
            </a:endParaRPr>
          </a:p>
          <a:p>
            <a:pPr eaLnBrk="1" hangingPunct="1">
              <a:lnSpc>
                <a:spcPct val="150000"/>
              </a:lnSpc>
              <a:spcBef>
                <a:spcPct val="0"/>
              </a:spcBef>
              <a:buSzPct val="125000"/>
            </a:pPr>
            <a:r>
              <a:rPr lang="ru-RU" altLang="ru-RU" sz="2400" dirty="0">
                <a:latin typeface="Arial" panose="020B0604020202020204" pitchFamily="34" charset="0"/>
                <a:cs typeface="Arial" panose="020B0604020202020204" pitchFamily="34" charset="0"/>
              </a:rPr>
              <a:t>Разъединенные системы</a:t>
            </a:r>
            <a:endParaRPr lang="en-US" altLang="ru-RU" sz="2400" dirty="0">
              <a:latin typeface="Arial" panose="020B0604020202020204" pitchFamily="34" charset="0"/>
              <a:cs typeface="Arial" panose="020B0604020202020204" pitchFamily="34" charset="0"/>
            </a:endParaRPr>
          </a:p>
          <a:p>
            <a:pPr eaLnBrk="1" hangingPunct="1">
              <a:lnSpc>
                <a:spcPct val="150000"/>
              </a:lnSpc>
              <a:spcBef>
                <a:spcPct val="0"/>
              </a:spcBef>
              <a:buSzPct val="125000"/>
            </a:pPr>
            <a:r>
              <a:rPr lang="ru-RU" altLang="ru-RU" sz="2400" dirty="0">
                <a:latin typeface="Arial" panose="020B0604020202020204" pitchFamily="34" charset="0"/>
                <a:cs typeface="Arial" panose="020B0604020202020204" pitchFamily="34" charset="0"/>
              </a:rPr>
              <a:t>Необходимость сокращения затрат</a:t>
            </a:r>
            <a:endParaRPr lang="en-US" altLang="ru-RU" sz="2400" dirty="0">
              <a:latin typeface="Arial" panose="020B0604020202020204" pitchFamily="34" charset="0"/>
              <a:cs typeface="Arial" panose="020B0604020202020204" pitchFamily="34" charset="0"/>
            </a:endParaRPr>
          </a:p>
          <a:p>
            <a:pPr eaLnBrk="1" hangingPunct="1">
              <a:lnSpc>
                <a:spcPct val="150000"/>
              </a:lnSpc>
              <a:spcBef>
                <a:spcPct val="0"/>
              </a:spcBef>
              <a:buSzPct val="125000"/>
            </a:pPr>
            <a:r>
              <a:rPr lang="ru-RU" altLang="ru-RU" sz="2400" dirty="0">
                <a:latin typeface="Arial" panose="020B0604020202020204" pitchFamily="34" charset="0"/>
                <a:cs typeface="Arial" panose="020B0604020202020204" pitchFamily="34" charset="0"/>
              </a:rPr>
              <a:t>Необходимость соблюдения стандартов, регулирующих нормативно-правовых актов</a:t>
            </a:r>
          </a:p>
          <a:p>
            <a:pPr eaLnBrk="1" hangingPunct="1">
              <a:lnSpc>
                <a:spcPct val="150000"/>
              </a:lnSpc>
              <a:spcBef>
                <a:spcPct val="0"/>
              </a:spcBef>
              <a:buSzPct val="125000"/>
            </a:pPr>
            <a:r>
              <a:rPr lang="ru-RU" altLang="ru-RU" sz="2400" dirty="0">
                <a:latin typeface="Arial" panose="020B0604020202020204" pitchFamily="34" charset="0"/>
                <a:cs typeface="Arial" panose="020B0604020202020204" pitchFamily="34" charset="0"/>
              </a:rPr>
              <a:t>Постоянно возрастающие требования к информационной безопасности</a:t>
            </a:r>
            <a:endParaRPr lang="en-US" altLang="ru-RU" sz="2400" dirty="0">
              <a:latin typeface="Arial" panose="020B0604020202020204" pitchFamily="34" charset="0"/>
              <a:cs typeface="Arial" panose="020B0604020202020204" pitchFamily="34" charset="0"/>
            </a:endParaRPr>
          </a:p>
        </p:txBody>
      </p:sp>
      <p:sp>
        <p:nvSpPr>
          <p:cNvPr id="32775" name="Заголовок 1"/>
          <p:cNvSpPr>
            <a:spLocks noGrp="1"/>
          </p:cNvSpPr>
          <p:nvPr>
            <p:ph type="title"/>
          </p:nvPr>
        </p:nvSpPr>
        <p:spPr>
          <a:xfrm>
            <a:off x="539750" y="395288"/>
            <a:ext cx="11066463" cy="39528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eaLnBrk="1" hangingPunct="1"/>
            <a:r>
              <a:rPr lang="ru-RU" altLang="ru-RU" sz="3200" dirty="0">
                <a:latin typeface="Arial Обычный"/>
                <a:ea typeface="Franklin Gothic Demi" panose="020B0703020102020204" pitchFamily="34" charset="0"/>
                <a:cs typeface="Franklin Gothic Demi" panose="020B0703020102020204" pitchFamily="34" charset="0"/>
              </a:rPr>
              <a:t>С какими вызовами мы сталкиваемся ежедневно</a:t>
            </a:r>
            <a:r>
              <a:rPr altLang="ru-RU" sz="3200" dirty="0">
                <a:latin typeface="Arial Обычный"/>
                <a:ea typeface="Franklin Gothic Demi" panose="020B0703020102020204" pitchFamily="34" charset="0"/>
                <a:cs typeface="Franklin Gothic Demi" panose="020B0703020102020204" pitchFamily="34" charset="0"/>
              </a:rPr>
              <a:t>?</a:t>
            </a:r>
            <a:endParaRPr lang="ru-RU" altLang="ru-RU" sz="3200" dirty="0">
              <a:latin typeface="Arial Обычный"/>
              <a:ea typeface="Franklin Gothic Demi" panose="020B0703020102020204" pitchFamily="34" charset="0"/>
              <a:cs typeface="Franklin Gothic Demi" panose="020B0703020102020204" pitchFamily="34" charset="0"/>
            </a:endParaRPr>
          </a:p>
        </p:txBody>
      </p:sp>
      <p:grpSp>
        <p:nvGrpSpPr>
          <p:cNvPr id="32776" name="Группа 51"/>
          <p:cNvGrpSpPr>
            <a:grpSpLocks/>
          </p:cNvGrpSpPr>
          <p:nvPr/>
        </p:nvGrpSpPr>
        <p:grpSpPr bwMode="auto">
          <a:xfrm>
            <a:off x="6673850" y="1277938"/>
            <a:ext cx="4643438" cy="4643437"/>
            <a:chOff x="647700" y="561975"/>
            <a:chExt cx="5856288" cy="5856288"/>
          </a:xfrm>
        </p:grpSpPr>
        <p:sp>
          <p:nvSpPr>
            <p:cNvPr id="53" name="Oval 14"/>
            <p:cNvSpPr/>
            <p:nvPr/>
          </p:nvSpPr>
          <p:spPr bwMode="auto">
            <a:xfrm>
              <a:off x="5450857" y="2405954"/>
              <a:ext cx="272292" cy="272292"/>
            </a:xfrm>
            <a:prstGeom prst="ellipse">
              <a:avLst/>
            </a:prstGeom>
            <a:solidFill>
              <a:schemeClr val="accent3"/>
            </a:solidFill>
            <a:ln w="0" cap="flat" cmpd="sng" algn="ctr">
              <a:noFill/>
              <a:prstDash val="solid"/>
              <a:miter/>
              <a:headEnd type="none" w="med" len="med"/>
              <a:tailEnd type="none" w="med" len="med"/>
            </a:ln>
            <a:effectLst>
              <a:outerShdw blurRad="101600" dist="88900" dir="2700000" algn="tl" rotWithShape="0">
                <a:prstClr val="black">
                  <a:alpha val="40000"/>
                </a:prstClr>
              </a:outerShdw>
            </a:effectLst>
          </p:spPr>
          <p:txBody>
            <a:bodyPr/>
            <a:lstStyle/>
            <a:p>
              <a:pPr algn="ctr" eaLnBrk="1" fontAlgn="auto" hangingPunct="1">
                <a:spcBef>
                  <a:spcPts val="0"/>
                </a:spcBef>
                <a:spcAft>
                  <a:spcPts val="0"/>
                </a:spcAft>
                <a:defRPr/>
              </a:pPr>
              <a:endParaRPr lang="en-US" sz="1600" dirty="0">
                <a:latin typeface="Arial" charset="0"/>
              </a:endParaRPr>
            </a:p>
          </p:txBody>
        </p:sp>
        <p:sp>
          <p:nvSpPr>
            <p:cNvPr id="54" name="Oval 15"/>
            <p:cNvSpPr/>
            <p:nvPr/>
          </p:nvSpPr>
          <p:spPr bwMode="auto">
            <a:xfrm>
              <a:off x="5544958" y="3184791"/>
              <a:ext cx="272292" cy="272292"/>
            </a:xfrm>
            <a:prstGeom prst="ellipse">
              <a:avLst/>
            </a:prstGeom>
            <a:solidFill>
              <a:schemeClr val="accent1"/>
            </a:solidFill>
            <a:ln w="0" cap="flat" cmpd="sng" algn="ctr">
              <a:noFill/>
              <a:prstDash val="solid"/>
              <a:miter/>
              <a:headEnd type="none" w="med" len="med"/>
              <a:tailEnd type="none" w="med" len="med"/>
            </a:ln>
            <a:effectLst>
              <a:outerShdw blurRad="101600" dist="88900" dir="2700000" algn="tl" rotWithShape="0">
                <a:prstClr val="black">
                  <a:alpha val="40000"/>
                </a:prstClr>
              </a:outerShdw>
            </a:effectLst>
          </p:spPr>
          <p:txBody>
            <a:bodyPr/>
            <a:lstStyle/>
            <a:p>
              <a:pPr algn="ctr" eaLnBrk="1" fontAlgn="auto" hangingPunct="1">
                <a:spcBef>
                  <a:spcPts val="0"/>
                </a:spcBef>
                <a:spcAft>
                  <a:spcPts val="0"/>
                </a:spcAft>
                <a:defRPr/>
              </a:pPr>
              <a:endParaRPr lang="en-US" sz="1600" dirty="0">
                <a:latin typeface="Arial" charset="0"/>
              </a:endParaRPr>
            </a:p>
          </p:txBody>
        </p:sp>
        <p:sp>
          <p:nvSpPr>
            <p:cNvPr id="55" name="Oval 16"/>
            <p:cNvSpPr/>
            <p:nvPr/>
          </p:nvSpPr>
          <p:spPr bwMode="auto">
            <a:xfrm>
              <a:off x="5454862" y="3977643"/>
              <a:ext cx="270290" cy="274294"/>
            </a:xfrm>
            <a:prstGeom prst="ellipse">
              <a:avLst/>
            </a:prstGeom>
            <a:solidFill>
              <a:schemeClr val="accent6"/>
            </a:solidFill>
            <a:ln w="0" cap="flat" cmpd="sng" algn="ctr">
              <a:noFill/>
              <a:prstDash val="solid"/>
              <a:miter/>
              <a:headEnd type="none" w="med" len="med"/>
              <a:tailEnd type="none" w="med" len="med"/>
            </a:ln>
            <a:effectLst>
              <a:outerShdw blurRad="101600" dist="88900" dir="2700000" algn="tl" rotWithShape="0">
                <a:prstClr val="black">
                  <a:alpha val="40000"/>
                </a:prstClr>
              </a:outerShdw>
            </a:effectLst>
          </p:spPr>
          <p:txBody>
            <a:bodyPr/>
            <a:lstStyle/>
            <a:p>
              <a:pPr algn="ctr" eaLnBrk="1" fontAlgn="auto" hangingPunct="1">
                <a:spcBef>
                  <a:spcPts val="0"/>
                </a:spcBef>
                <a:spcAft>
                  <a:spcPts val="0"/>
                </a:spcAft>
                <a:defRPr/>
              </a:pPr>
              <a:endParaRPr lang="en-US" sz="1600" dirty="0">
                <a:latin typeface="Arial" charset="0"/>
              </a:endParaRPr>
            </a:p>
          </p:txBody>
        </p:sp>
        <p:sp>
          <p:nvSpPr>
            <p:cNvPr id="56" name="Oval 17"/>
            <p:cNvSpPr/>
            <p:nvPr/>
          </p:nvSpPr>
          <p:spPr bwMode="auto">
            <a:xfrm>
              <a:off x="5174561" y="4738460"/>
              <a:ext cx="274294" cy="272292"/>
            </a:xfrm>
            <a:prstGeom prst="ellipse">
              <a:avLst/>
            </a:prstGeom>
            <a:solidFill>
              <a:schemeClr val="accent5"/>
            </a:solidFill>
            <a:ln w="0" cap="flat" cmpd="sng" algn="ctr">
              <a:noFill/>
              <a:prstDash val="solid"/>
              <a:miter/>
              <a:headEnd type="none" w="med" len="med"/>
              <a:tailEnd type="none" w="med" len="med"/>
            </a:ln>
            <a:effectLst>
              <a:outerShdw blurRad="101600" dist="88900" dir="2700000" algn="tl" rotWithShape="0">
                <a:prstClr val="black">
                  <a:alpha val="40000"/>
                </a:prstClr>
              </a:outerShdw>
            </a:effectLst>
          </p:spPr>
          <p:txBody>
            <a:bodyPr/>
            <a:lstStyle/>
            <a:p>
              <a:pPr algn="ctr" eaLnBrk="1" fontAlgn="auto" hangingPunct="1">
                <a:spcBef>
                  <a:spcPts val="0"/>
                </a:spcBef>
                <a:spcAft>
                  <a:spcPts val="0"/>
                </a:spcAft>
                <a:defRPr/>
              </a:pPr>
              <a:endParaRPr lang="en-US" sz="1600" dirty="0">
                <a:latin typeface="Arial" charset="0"/>
              </a:endParaRPr>
            </a:p>
          </p:txBody>
        </p:sp>
        <p:sp>
          <p:nvSpPr>
            <p:cNvPr id="57" name="Oval 18"/>
            <p:cNvSpPr/>
            <p:nvPr/>
          </p:nvSpPr>
          <p:spPr bwMode="auto">
            <a:xfrm>
              <a:off x="5150535" y="1657150"/>
              <a:ext cx="272292" cy="274295"/>
            </a:xfrm>
            <a:prstGeom prst="ellipse">
              <a:avLst/>
            </a:prstGeom>
            <a:solidFill>
              <a:schemeClr val="accent2"/>
            </a:solidFill>
            <a:ln w="0" cap="flat" cmpd="sng" algn="ctr">
              <a:noFill/>
              <a:prstDash val="solid"/>
              <a:miter/>
              <a:headEnd type="none" w="med" len="med"/>
              <a:tailEnd type="none" w="med" len="med"/>
            </a:ln>
            <a:effectLst>
              <a:outerShdw blurRad="101600" dist="88900" dir="2700000" algn="tl" rotWithShape="0">
                <a:prstClr val="black">
                  <a:alpha val="40000"/>
                </a:prstClr>
              </a:outerShdw>
            </a:effectLst>
          </p:spPr>
          <p:txBody>
            <a:bodyPr/>
            <a:lstStyle/>
            <a:p>
              <a:pPr algn="ctr" eaLnBrk="1" fontAlgn="auto" hangingPunct="1">
                <a:spcBef>
                  <a:spcPts val="0"/>
                </a:spcBef>
                <a:spcAft>
                  <a:spcPts val="0"/>
                </a:spcAft>
                <a:defRPr/>
              </a:pPr>
              <a:endParaRPr lang="en-US" sz="1600" dirty="0">
                <a:latin typeface="Arial" charset="0"/>
              </a:endParaRPr>
            </a:p>
          </p:txBody>
        </p:sp>
        <p:sp>
          <p:nvSpPr>
            <p:cNvPr id="32783" name="Oval 70"/>
            <p:cNvSpPr>
              <a:spLocks noChangeArrowheads="1"/>
            </p:cNvSpPr>
            <p:nvPr/>
          </p:nvSpPr>
          <p:spPr bwMode="auto">
            <a:xfrm>
              <a:off x="1068388" y="976313"/>
              <a:ext cx="5049837" cy="5049837"/>
            </a:xfrm>
            <a:prstGeom prst="ellipse">
              <a:avLst/>
            </a:prstGeom>
            <a:solidFill>
              <a:schemeClr val="bg1"/>
            </a:solidFill>
            <a:ln w="104775" algn="ctr">
              <a:solidFill>
                <a:schemeClr val="accent1"/>
              </a:solidFill>
              <a:miter lim="800000"/>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ru-RU" altLang="ru-RU" sz="1600">
                <a:latin typeface="Arial" panose="020B0604020202020204" pitchFamily="34" charset="0"/>
              </a:endParaRPr>
            </a:p>
          </p:txBody>
        </p:sp>
        <p:sp>
          <p:nvSpPr>
            <p:cNvPr id="59" name="Arc 71"/>
            <p:cNvSpPr/>
            <p:nvPr/>
          </p:nvSpPr>
          <p:spPr bwMode="auto">
            <a:xfrm>
              <a:off x="2155319" y="2063587"/>
              <a:ext cx="2873084" cy="2875087"/>
            </a:xfrm>
            <a:prstGeom prst="arc">
              <a:avLst>
                <a:gd name="adj1" fmla="val 9289809"/>
                <a:gd name="adj2" fmla="val 13834333"/>
              </a:avLst>
            </a:prstGeom>
            <a:noFill/>
            <a:ln w="25400" cap="flat" cmpd="sng" algn="ctr">
              <a:solidFill>
                <a:schemeClr val="bg2"/>
              </a:solidFill>
              <a:prstDash val="solid"/>
              <a:headEnd type="triangle" w="lg" len="lg"/>
              <a:tailEnd type="none" w="med" len="med"/>
            </a:ln>
            <a:effectLst/>
          </p:spPr>
          <p:txBody>
            <a:bodyPr/>
            <a:lstStyle/>
            <a:p>
              <a:pPr algn="ctr" eaLnBrk="1" fontAlgn="auto" hangingPunct="1">
                <a:spcBef>
                  <a:spcPts val="0"/>
                </a:spcBef>
                <a:spcAft>
                  <a:spcPts val="0"/>
                </a:spcAft>
                <a:defRPr/>
              </a:pPr>
              <a:endParaRPr lang="en-US" sz="1600" dirty="0">
                <a:latin typeface="Arial" charset="0"/>
              </a:endParaRPr>
            </a:p>
          </p:txBody>
        </p:sp>
        <p:sp>
          <p:nvSpPr>
            <p:cNvPr id="60" name="Oval 99"/>
            <p:cNvSpPr/>
            <p:nvPr/>
          </p:nvSpPr>
          <p:spPr bwMode="auto">
            <a:xfrm>
              <a:off x="1130708" y="976638"/>
              <a:ext cx="4919835" cy="4919834"/>
            </a:xfrm>
            <a:prstGeom prst="ellipse">
              <a:avLst/>
            </a:prstGeom>
            <a:blipFill>
              <a:blip r:embed="rId3" cstate="screen">
                <a:duotone>
                  <a:prstClr val="black"/>
                  <a:schemeClr val="tx2">
                    <a:tint val="45000"/>
                    <a:satMod val="400000"/>
                  </a:schemeClr>
                </a:duotone>
                <a:extLst>
                  <a:ext uri="{28A0092B-C50C-407E-A947-70E740481C1C}">
                    <a14:useLocalDpi xmlns:a14="http://schemas.microsoft.com/office/drawing/2010/main"/>
                  </a:ext>
                </a:extLst>
              </a:blip>
              <a:stretch>
                <a:fillRect/>
              </a:stretch>
            </a:blipFill>
            <a:ln w="104775" cap="flat" cmpd="sng" algn="ctr">
              <a:noFill/>
              <a:prstDash val="solid"/>
              <a:miter/>
              <a:headEnd type="none" w="med" len="med"/>
              <a:tailEnd type="none" w="med" len="med"/>
            </a:ln>
            <a:effectLst/>
          </p:spPr>
          <p:txBody>
            <a:bodyPr/>
            <a:lstStyle/>
            <a:p>
              <a:pPr algn="ctr" eaLnBrk="1" fontAlgn="auto" hangingPunct="1">
                <a:spcBef>
                  <a:spcPts val="0"/>
                </a:spcBef>
                <a:spcAft>
                  <a:spcPts val="0"/>
                </a:spcAft>
                <a:defRPr/>
              </a:pPr>
              <a:endParaRPr lang="en-US" sz="1600" dirty="0">
                <a:latin typeface="Arial" charset="0"/>
              </a:endParaRPr>
            </a:p>
          </p:txBody>
        </p:sp>
        <p:sp>
          <p:nvSpPr>
            <p:cNvPr id="61" name="Arc 72"/>
            <p:cNvSpPr/>
            <p:nvPr/>
          </p:nvSpPr>
          <p:spPr bwMode="auto">
            <a:xfrm>
              <a:off x="1558679" y="1466947"/>
              <a:ext cx="4068368" cy="4068369"/>
            </a:xfrm>
            <a:prstGeom prst="arc">
              <a:avLst>
                <a:gd name="adj1" fmla="val 4065878"/>
                <a:gd name="adj2" fmla="val 20176172"/>
              </a:avLst>
            </a:prstGeom>
            <a:noFill/>
            <a:ln w="50800" cap="flat" cmpd="sng" algn="ctr">
              <a:solidFill>
                <a:schemeClr val="bg2"/>
              </a:solidFill>
              <a:prstDash val="solid"/>
              <a:headEnd type="none" w="med" len="med"/>
              <a:tailEnd type="triangle" w="lg" len="lg"/>
            </a:ln>
            <a:effectLst/>
          </p:spPr>
          <p:txBody>
            <a:bodyPr/>
            <a:lstStyle/>
            <a:p>
              <a:pPr algn="ctr" eaLnBrk="1" fontAlgn="auto" hangingPunct="1">
                <a:spcBef>
                  <a:spcPts val="0"/>
                </a:spcBef>
                <a:spcAft>
                  <a:spcPts val="0"/>
                </a:spcAft>
                <a:defRPr/>
              </a:pPr>
              <a:endParaRPr lang="en-US" sz="1600" dirty="0">
                <a:latin typeface="Arial" charset="0"/>
              </a:endParaRPr>
            </a:p>
          </p:txBody>
        </p:sp>
        <p:sp>
          <p:nvSpPr>
            <p:cNvPr id="62" name="Arc 73"/>
            <p:cNvSpPr/>
            <p:nvPr/>
          </p:nvSpPr>
          <p:spPr bwMode="auto">
            <a:xfrm>
              <a:off x="1826967" y="1737236"/>
              <a:ext cx="3531792" cy="3527788"/>
            </a:xfrm>
            <a:prstGeom prst="arc">
              <a:avLst>
                <a:gd name="adj1" fmla="val 20544007"/>
                <a:gd name="adj2" fmla="val 3112399"/>
              </a:avLst>
            </a:prstGeom>
            <a:noFill/>
            <a:ln w="25400" cap="flat" cmpd="sng" algn="ctr">
              <a:solidFill>
                <a:schemeClr val="bg2"/>
              </a:solidFill>
              <a:prstDash val="solid"/>
              <a:headEnd type="triangle" w="lg" len="med"/>
              <a:tailEnd type="none" w="med" len="med"/>
            </a:ln>
            <a:effectLst/>
          </p:spPr>
          <p:txBody>
            <a:bodyPr/>
            <a:lstStyle/>
            <a:p>
              <a:pPr algn="ctr" eaLnBrk="1" fontAlgn="auto" hangingPunct="1">
                <a:spcBef>
                  <a:spcPts val="0"/>
                </a:spcBef>
                <a:spcAft>
                  <a:spcPts val="0"/>
                </a:spcAft>
                <a:defRPr/>
              </a:pPr>
              <a:endParaRPr lang="en-US" sz="1600" dirty="0">
                <a:latin typeface="Arial" charset="0"/>
              </a:endParaRPr>
            </a:p>
          </p:txBody>
        </p:sp>
        <p:grpSp>
          <p:nvGrpSpPr>
            <p:cNvPr id="32790" name="Group 118"/>
            <p:cNvGrpSpPr>
              <a:grpSpLocks/>
            </p:cNvGrpSpPr>
            <p:nvPr/>
          </p:nvGrpSpPr>
          <p:grpSpPr bwMode="auto">
            <a:xfrm>
              <a:off x="2894013" y="2744788"/>
              <a:ext cx="1397000" cy="1363662"/>
              <a:chOff x="2277822" y="2377170"/>
              <a:chExt cx="1835309" cy="1793674"/>
            </a:xfrm>
          </p:grpSpPr>
          <p:sp>
            <p:nvSpPr>
              <p:cNvPr id="32811" name="Circular Arrow 36"/>
              <p:cNvSpPr>
                <a:spLocks/>
              </p:cNvSpPr>
              <p:nvPr/>
            </p:nvSpPr>
            <p:spPr bwMode="auto">
              <a:xfrm rot="154648" flipH="1">
                <a:off x="2384553" y="2377170"/>
                <a:ext cx="1728578" cy="945699"/>
              </a:xfrm>
              <a:custGeom>
                <a:avLst/>
                <a:gdLst>
                  <a:gd name="T0" fmla="*/ 993 w 1537485"/>
                  <a:gd name="T1" fmla="*/ 4579383 h 829211"/>
                  <a:gd name="T2" fmla="*/ 2896789 w 1537485"/>
                  <a:gd name="T3" fmla="*/ 95610 h 829211"/>
                  <a:gd name="T4" fmla="*/ 7050599 w 1537485"/>
                  <a:gd name="T5" fmla="*/ 2606712 h 829211"/>
                  <a:gd name="T6" fmla="*/ 7050599 w 1537485"/>
                  <a:gd name="T7" fmla="*/ 2606712 h 829211"/>
                  <a:gd name="T8" fmla="*/ 6877119 w 1537485"/>
                  <a:gd name="T9" fmla="*/ 2988336 h 829211"/>
                  <a:gd name="T10" fmla="*/ 6536265 w 1537485"/>
                  <a:gd name="T11" fmla="*/ 2855974 h 829211"/>
                  <a:gd name="T12" fmla="*/ 6508630 w 1537485"/>
                  <a:gd name="T13" fmla="*/ 2759689 h 829211"/>
                  <a:gd name="T14" fmla="*/ 3003760 w 1537485"/>
                  <a:gd name="T15" fmla="*/ 737768 h 829211"/>
                  <a:gd name="T16" fmla="*/ 556538 w 1537485"/>
                  <a:gd name="T17" fmla="*/ 4551394 h 829211"/>
                  <a:gd name="T18" fmla="*/ 289923 w 1537485"/>
                  <a:gd name="T19" fmla="*/ 4292212 h 829211"/>
                  <a:gd name="T20" fmla="*/ 993 w 1537485"/>
                  <a:gd name="T21" fmla="*/ 4579383 h 8292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37485" h="829211">
                    <a:moveTo>
                      <a:pt x="217" y="829211"/>
                    </a:moveTo>
                    <a:cubicBezTo>
                      <a:pt x="-10440" y="330864"/>
                      <a:pt x="375475" y="76846"/>
                      <a:pt x="631686" y="17312"/>
                    </a:cubicBezTo>
                    <a:cubicBezTo>
                      <a:pt x="887897" y="-42222"/>
                      <a:pt x="1307072" y="38299"/>
                      <a:pt x="1537485" y="472009"/>
                    </a:cubicBezTo>
                    <a:lnTo>
                      <a:pt x="1499656" y="541112"/>
                    </a:lnTo>
                    <a:lnTo>
                      <a:pt x="1425327" y="517144"/>
                    </a:lnTo>
                    <a:cubicBezTo>
                      <a:pt x="1424978" y="510772"/>
                      <a:pt x="1419650" y="506082"/>
                      <a:pt x="1419301" y="499710"/>
                    </a:cubicBezTo>
                    <a:cubicBezTo>
                      <a:pt x="1296901" y="220872"/>
                      <a:pt x="975070" y="68199"/>
                      <a:pt x="655013" y="133592"/>
                    </a:cubicBezTo>
                    <a:cubicBezTo>
                      <a:pt x="315317" y="202998"/>
                      <a:pt x="98935" y="518554"/>
                      <a:pt x="121361" y="824143"/>
                    </a:cubicBezTo>
                    <a:lnTo>
                      <a:pt x="63222" y="777210"/>
                    </a:lnTo>
                    <a:lnTo>
                      <a:pt x="217" y="829211"/>
                    </a:lnTo>
                    <a:close/>
                  </a:path>
                </a:pathLst>
              </a:custGeom>
              <a:solidFill>
                <a:schemeClr val="accent2"/>
              </a:solidFill>
              <a:ln>
                <a:noFill/>
              </a:ln>
              <a:extLst>
                <a:ext uri="{91240B29-F687-4F45-9708-019B960494DF}">
                  <a14:hiddenLine xmlns:a14="http://schemas.microsoft.com/office/drawing/2010/main" w="0" cap="flat" cmpd="sng" algn="ctr">
                    <a:solidFill>
                      <a:srgbClr val="000000"/>
                    </a:solidFill>
                    <a:prstDash val="solid"/>
                    <a:miter lim="800000"/>
                    <a:headEnd type="none" w="med" len="med"/>
                    <a:tailEnd type="none" w="med" len="med"/>
                  </a14:hiddenLine>
                </a:ext>
              </a:extLst>
            </p:spPr>
            <p:txBody>
              <a:bodyPr/>
              <a:lstStyle/>
              <a:p>
                <a:endParaRPr lang="ru-RU"/>
              </a:p>
            </p:txBody>
          </p:sp>
          <p:sp>
            <p:nvSpPr>
              <p:cNvPr id="32812" name="Circular Arrow 36"/>
              <p:cNvSpPr>
                <a:spLocks/>
              </p:cNvSpPr>
              <p:nvPr/>
            </p:nvSpPr>
            <p:spPr bwMode="auto">
              <a:xfrm rot="154648" flipV="1">
                <a:off x="2277822" y="3225145"/>
                <a:ext cx="1728578" cy="945699"/>
              </a:xfrm>
              <a:custGeom>
                <a:avLst/>
                <a:gdLst>
                  <a:gd name="T0" fmla="*/ 993 w 1537485"/>
                  <a:gd name="T1" fmla="*/ 4579383 h 829211"/>
                  <a:gd name="T2" fmla="*/ 2896789 w 1537485"/>
                  <a:gd name="T3" fmla="*/ 95610 h 829211"/>
                  <a:gd name="T4" fmla="*/ 7050599 w 1537485"/>
                  <a:gd name="T5" fmla="*/ 2606712 h 829211"/>
                  <a:gd name="T6" fmla="*/ 7050599 w 1537485"/>
                  <a:gd name="T7" fmla="*/ 2606712 h 829211"/>
                  <a:gd name="T8" fmla="*/ 6877119 w 1537485"/>
                  <a:gd name="T9" fmla="*/ 2988336 h 829211"/>
                  <a:gd name="T10" fmla="*/ 6536265 w 1537485"/>
                  <a:gd name="T11" fmla="*/ 2855974 h 829211"/>
                  <a:gd name="T12" fmla="*/ 6508630 w 1537485"/>
                  <a:gd name="T13" fmla="*/ 2759689 h 829211"/>
                  <a:gd name="T14" fmla="*/ 3003760 w 1537485"/>
                  <a:gd name="T15" fmla="*/ 737768 h 829211"/>
                  <a:gd name="T16" fmla="*/ 556538 w 1537485"/>
                  <a:gd name="T17" fmla="*/ 4551394 h 829211"/>
                  <a:gd name="T18" fmla="*/ 289923 w 1537485"/>
                  <a:gd name="T19" fmla="*/ 4292212 h 829211"/>
                  <a:gd name="T20" fmla="*/ 993 w 1537485"/>
                  <a:gd name="T21" fmla="*/ 4579383 h 8292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37485" h="829211">
                    <a:moveTo>
                      <a:pt x="217" y="829211"/>
                    </a:moveTo>
                    <a:cubicBezTo>
                      <a:pt x="-10440" y="330864"/>
                      <a:pt x="375475" y="76846"/>
                      <a:pt x="631686" y="17312"/>
                    </a:cubicBezTo>
                    <a:cubicBezTo>
                      <a:pt x="887897" y="-42222"/>
                      <a:pt x="1307072" y="38299"/>
                      <a:pt x="1537485" y="472009"/>
                    </a:cubicBezTo>
                    <a:lnTo>
                      <a:pt x="1499656" y="541112"/>
                    </a:lnTo>
                    <a:lnTo>
                      <a:pt x="1425327" y="517144"/>
                    </a:lnTo>
                    <a:cubicBezTo>
                      <a:pt x="1424978" y="510772"/>
                      <a:pt x="1419650" y="506082"/>
                      <a:pt x="1419301" y="499710"/>
                    </a:cubicBezTo>
                    <a:cubicBezTo>
                      <a:pt x="1296901" y="220872"/>
                      <a:pt x="975070" y="68199"/>
                      <a:pt x="655013" y="133592"/>
                    </a:cubicBezTo>
                    <a:cubicBezTo>
                      <a:pt x="315317" y="202998"/>
                      <a:pt x="98935" y="518554"/>
                      <a:pt x="121361" y="824143"/>
                    </a:cubicBezTo>
                    <a:lnTo>
                      <a:pt x="63222" y="777210"/>
                    </a:lnTo>
                    <a:lnTo>
                      <a:pt x="217" y="829211"/>
                    </a:lnTo>
                    <a:close/>
                  </a:path>
                </a:pathLst>
              </a:custGeom>
              <a:solidFill>
                <a:schemeClr val="accent2"/>
              </a:solidFill>
              <a:ln>
                <a:noFill/>
              </a:ln>
              <a:extLst>
                <a:ext uri="{91240B29-F687-4F45-9708-019B960494DF}">
                  <a14:hiddenLine xmlns:a14="http://schemas.microsoft.com/office/drawing/2010/main" w="0" cap="flat" cmpd="sng" algn="ctr">
                    <a:solidFill>
                      <a:srgbClr val="000000"/>
                    </a:solidFill>
                    <a:prstDash val="solid"/>
                    <a:miter lim="800000"/>
                    <a:headEnd type="none" w="med" len="med"/>
                    <a:tailEnd type="none" w="med" len="med"/>
                  </a14:hiddenLine>
                </a:ext>
              </a:extLst>
            </p:spPr>
            <p:txBody>
              <a:bodyPr/>
              <a:lstStyle/>
              <a:p>
                <a:endParaRPr lang="ru-RU"/>
              </a:p>
            </p:txBody>
          </p:sp>
        </p:grpSp>
        <p:grpSp>
          <p:nvGrpSpPr>
            <p:cNvPr id="32791" name="Group 111"/>
            <p:cNvGrpSpPr>
              <a:grpSpLocks/>
            </p:cNvGrpSpPr>
            <p:nvPr/>
          </p:nvGrpSpPr>
          <p:grpSpPr bwMode="auto">
            <a:xfrm>
              <a:off x="4389438" y="1654175"/>
              <a:ext cx="741362" cy="742950"/>
              <a:chOff x="4036495" y="1405556"/>
              <a:chExt cx="781854" cy="781854"/>
            </a:xfrm>
          </p:grpSpPr>
          <p:sp>
            <p:nvSpPr>
              <p:cNvPr id="89" name="Oval 93"/>
              <p:cNvSpPr/>
              <p:nvPr/>
            </p:nvSpPr>
            <p:spPr bwMode="auto">
              <a:xfrm>
                <a:off x="4036790" y="1406581"/>
                <a:ext cx="781257" cy="781693"/>
              </a:xfrm>
              <a:prstGeom prst="ellipse">
                <a:avLst/>
              </a:prstGeom>
              <a:solidFill>
                <a:srgbClr val="E8E8E9"/>
              </a:solidFill>
              <a:ln w="44450" cap="flat" cmpd="sng" algn="ctr">
                <a:solidFill>
                  <a:schemeClr val="accent3"/>
                </a:solidFill>
                <a:prstDash val="solid"/>
                <a:miter/>
                <a:headEnd type="none" w="med" len="med"/>
                <a:tailEnd type="none" w="med" len="med"/>
              </a:ln>
              <a:effectLst/>
            </p:spPr>
            <p:txBody>
              <a:bodyPr/>
              <a:lstStyle/>
              <a:p>
                <a:pPr algn="ctr" eaLnBrk="1" fontAlgn="auto" hangingPunct="1">
                  <a:spcBef>
                    <a:spcPts val="0"/>
                  </a:spcBef>
                  <a:spcAft>
                    <a:spcPts val="0"/>
                  </a:spcAft>
                  <a:defRPr/>
                </a:pPr>
                <a:endParaRPr lang="en-US" sz="1600" dirty="0">
                  <a:latin typeface="Arial" charset="0"/>
                </a:endParaRPr>
              </a:p>
            </p:txBody>
          </p:sp>
          <p:pic>
            <p:nvPicPr>
              <p:cNvPr id="32810" name="Picture 9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3806" y="1580740"/>
                <a:ext cx="407232" cy="431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792" name="Group 112"/>
            <p:cNvGrpSpPr>
              <a:grpSpLocks/>
            </p:cNvGrpSpPr>
            <p:nvPr/>
          </p:nvGrpSpPr>
          <p:grpSpPr bwMode="auto">
            <a:xfrm>
              <a:off x="2551113" y="1773238"/>
              <a:ext cx="741362" cy="741362"/>
              <a:chOff x="2096770" y="1530005"/>
              <a:chExt cx="781854" cy="781854"/>
            </a:xfrm>
          </p:grpSpPr>
          <p:sp>
            <p:nvSpPr>
              <p:cNvPr id="85" name="Oval 91"/>
              <p:cNvSpPr/>
              <p:nvPr/>
            </p:nvSpPr>
            <p:spPr bwMode="auto">
              <a:xfrm>
                <a:off x="2097436" y="1530044"/>
                <a:ext cx="781257" cy="781257"/>
              </a:xfrm>
              <a:prstGeom prst="ellipse">
                <a:avLst/>
              </a:prstGeom>
              <a:solidFill>
                <a:srgbClr val="E8E8E9"/>
              </a:solidFill>
              <a:ln w="25400" cap="flat" cmpd="sng" algn="ctr">
                <a:solidFill>
                  <a:schemeClr val="accent3"/>
                </a:solidFill>
                <a:prstDash val="solid"/>
                <a:miter/>
                <a:headEnd type="none" w="med" len="med"/>
                <a:tailEnd type="none" w="med" len="med"/>
              </a:ln>
              <a:effectLst/>
            </p:spPr>
            <p:txBody>
              <a:bodyPr/>
              <a:lstStyle/>
              <a:p>
                <a:pPr algn="ctr" eaLnBrk="1" fontAlgn="auto" hangingPunct="1">
                  <a:spcBef>
                    <a:spcPts val="0"/>
                  </a:spcBef>
                  <a:spcAft>
                    <a:spcPts val="0"/>
                  </a:spcAft>
                  <a:defRPr/>
                </a:pPr>
                <a:endParaRPr lang="en-US" sz="1600" dirty="0">
                  <a:latin typeface="Arial" charset="0"/>
                </a:endParaRPr>
              </a:p>
            </p:txBody>
          </p:sp>
          <p:pic>
            <p:nvPicPr>
              <p:cNvPr id="32808" name="Picture 9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32060" y="1717471"/>
                <a:ext cx="511275" cy="359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793" name="Group 115"/>
            <p:cNvGrpSpPr>
              <a:grpSpLocks/>
            </p:cNvGrpSpPr>
            <p:nvPr/>
          </p:nvGrpSpPr>
          <p:grpSpPr bwMode="auto">
            <a:xfrm>
              <a:off x="4132263" y="4718050"/>
              <a:ext cx="742950" cy="741363"/>
              <a:chOff x="3766159" y="4636830"/>
              <a:chExt cx="781854" cy="781854"/>
            </a:xfrm>
          </p:grpSpPr>
          <p:sp>
            <p:nvSpPr>
              <p:cNvPr id="81" name="Oval 89"/>
              <p:cNvSpPr/>
              <p:nvPr/>
            </p:nvSpPr>
            <p:spPr bwMode="auto">
              <a:xfrm>
                <a:off x="3765294" y="4637240"/>
                <a:ext cx="781695" cy="781255"/>
              </a:xfrm>
              <a:prstGeom prst="ellipse">
                <a:avLst/>
              </a:prstGeom>
              <a:solidFill>
                <a:srgbClr val="E8E8E9"/>
              </a:solidFill>
              <a:ln w="44450" cap="flat" cmpd="sng" algn="ctr">
                <a:solidFill>
                  <a:schemeClr val="accent3"/>
                </a:solidFill>
                <a:prstDash val="solid"/>
                <a:miter/>
                <a:headEnd type="none" w="med" len="med"/>
                <a:tailEnd type="none" w="med" len="med"/>
              </a:ln>
              <a:effectLst/>
            </p:spPr>
            <p:txBody>
              <a:bodyPr/>
              <a:lstStyle/>
              <a:p>
                <a:pPr algn="ctr" eaLnBrk="1" fontAlgn="auto" hangingPunct="1">
                  <a:spcBef>
                    <a:spcPts val="0"/>
                  </a:spcBef>
                  <a:spcAft>
                    <a:spcPts val="0"/>
                  </a:spcAft>
                  <a:defRPr/>
                </a:pPr>
                <a:endParaRPr lang="en-US" sz="1600" dirty="0">
                  <a:latin typeface="Arial" charset="0"/>
                </a:endParaRPr>
              </a:p>
            </p:txBody>
          </p:sp>
          <p:pic>
            <p:nvPicPr>
              <p:cNvPr id="32806" name="Picture 90"/>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71023" y="4791907"/>
                <a:ext cx="372126" cy="4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794" name="Group 116"/>
            <p:cNvGrpSpPr>
              <a:grpSpLocks/>
            </p:cNvGrpSpPr>
            <p:nvPr/>
          </p:nvGrpSpPr>
          <p:grpSpPr bwMode="auto">
            <a:xfrm>
              <a:off x="5065713" y="3709988"/>
              <a:ext cx="739775" cy="742950"/>
              <a:chOff x="4749496" y="3573653"/>
              <a:chExt cx="781854" cy="781854"/>
            </a:xfrm>
          </p:grpSpPr>
          <p:sp>
            <p:nvSpPr>
              <p:cNvPr id="79" name="Oval 87"/>
              <p:cNvSpPr/>
              <p:nvPr/>
            </p:nvSpPr>
            <p:spPr bwMode="auto">
              <a:xfrm>
                <a:off x="4750269" y="3572987"/>
                <a:ext cx="780816" cy="781693"/>
              </a:xfrm>
              <a:prstGeom prst="ellipse">
                <a:avLst/>
              </a:prstGeom>
              <a:solidFill>
                <a:srgbClr val="E8E8E9"/>
              </a:solidFill>
              <a:ln w="25400" cap="flat" cmpd="sng" algn="ctr">
                <a:solidFill>
                  <a:schemeClr val="accent3"/>
                </a:solidFill>
                <a:prstDash val="solid"/>
                <a:miter/>
                <a:headEnd type="none" w="med" len="med"/>
                <a:tailEnd type="none" w="med" len="med"/>
              </a:ln>
              <a:effectLst/>
            </p:spPr>
            <p:txBody>
              <a:bodyPr/>
              <a:lstStyle/>
              <a:p>
                <a:pPr algn="ctr" eaLnBrk="1" fontAlgn="auto" hangingPunct="1">
                  <a:spcBef>
                    <a:spcPts val="0"/>
                  </a:spcBef>
                  <a:spcAft>
                    <a:spcPts val="0"/>
                  </a:spcAft>
                  <a:defRPr/>
                </a:pPr>
                <a:endParaRPr lang="en-US" sz="1600" dirty="0">
                  <a:latin typeface="Arial" charset="0"/>
                </a:endParaRPr>
              </a:p>
            </p:txBody>
          </p:sp>
          <p:pic>
            <p:nvPicPr>
              <p:cNvPr id="32804" name="Picture 8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29221" y="3786753"/>
                <a:ext cx="422404" cy="355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795" name="Group 114"/>
            <p:cNvGrpSpPr>
              <a:grpSpLocks/>
            </p:cNvGrpSpPr>
            <p:nvPr/>
          </p:nvGrpSpPr>
          <p:grpSpPr bwMode="auto">
            <a:xfrm>
              <a:off x="2597150" y="4424363"/>
              <a:ext cx="739775" cy="739775"/>
              <a:chOff x="2144371" y="4325433"/>
              <a:chExt cx="781854" cy="781854"/>
            </a:xfrm>
          </p:grpSpPr>
          <p:sp>
            <p:nvSpPr>
              <p:cNvPr id="77" name="Oval 85"/>
              <p:cNvSpPr/>
              <p:nvPr/>
            </p:nvSpPr>
            <p:spPr bwMode="auto">
              <a:xfrm>
                <a:off x="2145051" y="4325178"/>
                <a:ext cx="780817" cy="782932"/>
              </a:xfrm>
              <a:prstGeom prst="ellipse">
                <a:avLst/>
              </a:prstGeom>
              <a:solidFill>
                <a:srgbClr val="E8E8E9"/>
              </a:solidFill>
              <a:ln w="25400" cap="flat" cmpd="sng" algn="ctr">
                <a:solidFill>
                  <a:schemeClr val="accent3"/>
                </a:solidFill>
                <a:prstDash val="solid"/>
                <a:miter/>
                <a:headEnd type="none" w="med" len="med"/>
                <a:tailEnd type="none" w="med" len="med"/>
              </a:ln>
              <a:effectLst/>
            </p:spPr>
            <p:txBody>
              <a:bodyPr/>
              <a:lstStyle/>
              <a:p>
                <a:pPr algn="ctr" eaLnBrk="1" fontAlgn="auto" hangingPunct="1">
                  <a:spcBef>
                    <a:spcPts val="0"/>
                  </a:spcBef>
                  <a:spcAft>
                    <a:spcPts val="0"/>
                  </a:spcAft>
                  <a:defRPr/>
                </a:pPr>
                <a:endParaRPr lang="en-US" sz="1600" dirty="0">
                  <a:latin typeface="Arial" charset="0"/>
                </a:endParaRPr>
              </a:p>
            </p:txBody>
          </p:sp>
          <p:pic>
            <p:nvPicPr>
              <p:cNvPr id="32802" name="Picture 86"/>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85406" y="4524234"/>
                <a:ext cx="499784" cy="38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796" name="Group 113"/>
            <p:cNvGrpSpPr>
              <a:grpSpLocks/>
            </p:cNvGrpSpPr>
            <p:nvPr/>
          </p:nvGrpSpPr>
          <p:grpSpPr bwMode="auto">
            <a:xfrm>
              <a:off x="1247775" y="3309938"/>
              <a:ext cx="742950" cy="741362"/>
              <a:chOff x="722783" y="3151624"/>
              <a:chExt cx="781854" cy="781854"/>
            </a:xfrm>
          </p:grpSpPr>
          <p:sp>
            <p:nvSpPr>
              <p:cNvPr id="75" name="Oval 83"/>
              <p:cNvSpPr/>
              <p:nvPr/>
            </p:nvSpPr>
            <p:spPr bwMode="auto">
              <a:xfrm>
                <a:off x="723383" y="3152667"/>
                <a:ext cx="781695" cy="781257"/>
              </a:xfrm>
              <a:prstGeom prst="ellipse">
                <a:avLst/>
              </a:prstGeom>
              <a:solidFill>
                <a:srgbClr val="E8E8E9"/>
              </a:solidFill>
              <a:ln w="44450" cap="flat" cmpd="sng" algn="ctr">
                <a:solidFill>
                  <a:schemeClr val="accent3"/>
                </a:solidFill>
                <a:prstDash val="solid"/>
                <a:miter/>
                <a:headEnd type="none" w="med" len="med"/>
                <a:tailEnd type="none" w="med" len="med"/>
              </a:ln>
              <a:effectLst/>
            </p:spPr>
            <p:txBody>
              <a:bodyPr/>
              <a:lstStyle/>
              <a:p>
                <a:pPr algn="ctr" eaLnBrk="1" fontAlgn="auto" hangingPunct="1">
                  <a:spcBef>
                    <a:spcPts val="0"/>
                  </a:spcBef>
                  <a:spcAft>
                    <a:spcPts val="0"/>
                  </a:spcAft>
                  <a:defRPr/>
                </a:pPr>
                <a:endParaRPr lang="en-US" sz="1600" dirty="0">
                  <a:latin typeface="Arial" charset="0"/>
                </a:endParaRPr>
              </a:p>
            </p:txBody>
          </p:sp>
          <p:pic>
            <p:nvPicPr>
              <p:cNvPr id="32800" name="Picture 84"/>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62769" y="3349730"/>
                <a:ext cx="501882" cy="38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0" name="Oval 82"/>
            <p:cNvSpPr/>
            <p:nvPr/>
          </p:nvSpPr>
          <p:spPr bwMode="auto">
            <a:xfrm>
              <a:off x="647700" y="561975"/>
              <a:ext cx="5856288" cy="5856288"/>
            </a:xfrm>
            <a:prstGeom prst="ellipse">
              <a:avLst/>
            </a:prstGeom>
            <a:noFill/>
            <a:ln w="28575" cap="flat" cmpd="sng" algn="ctr">
              <a:solidFill>
                <a:schemeClr val="accent3"/>
              </a:solidFill>
              <a:prstDash val="dash"/>
              <a:miter/>
              <a:headEnd type="none" w="med" len="med"/>
              <a:tailEnd type="none" w="med" len="med"/>
            </a:ln>
            <a:effectLst/>
          </p:spPr>
          <p:txBody>
            <a:bodyPr/>
            <a:lstStyle/>
            <a:p>
              <a:pPr algn="ctr" eaLnBrk="1" fontAlgn="auto" hangingPunct="1">
                <a:spcBef>
                  <a:spcPts val="0"/>
                </a:spcBef>
                <a:spcAft>
                  <a:spcPts val="0"/>
                </a:spcAft>
                <a:defRPr/>
              </a:pPr>
              <a:endParaRPr lang="en-US" sz="1600" dirty="0">
                <a:latin typeface="Arial" charset="0"/>
              </a:endParaRPr>
            </a:p>
          </p:txBody>
        </p:sp>
        <p:sp>
          <p:nvSpPr>
            <p:cNvPr id="32798" name="Freeform 95"/>
            <p:cNvSpPr>
              <a:spLocks/>
            </p:cNvSpPr>
            <p:nvPr/>
          </p:nvSpPr>
          <p:spPr bwMode="auto">
            <a:xfrm>
              <a:off x="3217863" y="3008313"/>
              <a:ext cx="747712" cy="836612"/>
            </a:xfrm>
            <a:custGeom>
              <a:avLst/>
              <a:gdLst>
                <a:gd name="T0" fmla="*/ 16722 w 923926"/>
                <a:gd name="T1" fmla="*/ 49012 h 1030600"/>
                <a:gd name="T2" fmla="*/ 11056 w 923926"/>
                <a:gd name="T3" fmla="*/ 54863 h 1030600"/>
                <a:gd name="T4" fmla="*/ 10828 w 923926"/>
                <a:gd name="T5" fmla="*/ 60837 h 1030600"/>
                <a:gd name="T6" fmla="*/ 17375 w 923926"/>
                <a:gd name="T7" fmla="*/ 64446 h 1030600"/>
                <a:gd name="T8" fmla="*/ 23505 w 923926"/>
                <a:gd name="T9" fmla="*/ 58507 h 1030600"/>
                <a:gd name="T10" fmla="*/ 72905 w 923926"/>
                <a:gd name="T11" fmla="*/ 62431 h 1030600"/>
                <a:gd name="T12" fmla="*/ 75981 w 923926"/>
                <a:gd name="T13" fmla="*/ 64446 h 1030600"/>
                <a:gd name="T14" fmla="*/ 79475 w 923926"/>
                <a:gd name="T15" fmla="*/ 54863 h 1030600"/>
                <a:gd name="T16" fmla="*/ 73839 w 923926"/>
                <a:gd name="T17" fmla="*/ 51289 h 1030600"/>
                <a:gd name="T18" fmla="*/ 73839 w 923926"/>
                <a:gd name="T19" fmla="*/ 46735 h 1030600"/>
                <a:gd name="T20" fmla="*/ 84450 w 923926"/>
                <a:gd name="T21" fmla="*/ 43161 h 1030600"/>
                <a:gd name="T22" fmla="*/ 90116 w 923926"/>
                <a:gd name="T23" fmla="*/ 49012 h 1030600"/>
                <a:gd name="T24" fmla="*/ 83756 w 923926"/>
                <a:gd name="T25" fmla="*/ 54863 h 1030600"/>
                <a:gd name="T26" fmla="*/ 75981 w 923926"/>
                <a:gd name="T27" fmla="*/ 68866 h 1030600"/>
                <a:gd name="T28" fmla="*/ 73394 w 923926"/>
                <a:gd name="T29" fmla="*/ 69537 h 1030600"/>
                <a:gd name="T30" fmla="*/ 47567 w 923926"/>
                <a:gd name="T31" fmla="*/ 75964 h 1030600"/>
                <a:gd name="T32" fmla="*/ 52045 w 923926"/>
                <a:gd name="T33" fmla="*/ 82259 h 1030600"/>
                <a:gd name="T34" fmla="*/ 64567 w 923926"/>
                <a:gd name="T35" fmla="*/ 92462 h 1030600"/>
                <a:gd name="T36" fmla="*/ 67819 w 923926"/>
                <a:gd name="T37" fmla="*/ 97926 h 1030600"/>
                <a:gd name="T38" fmla="*/ 58158 w 923926"/>
                <a:gd name="T39" fmla="*/ 97926 h 1030600"/>
                <a:gd name="T40" fmla="*/ 59683 w 923926"/>
                <a:gd name="T41" fmla="*/ 93700 h 1030600"/>
                <a:gd name="T42" fmla="*/ 53492 w 923926"/>
                <a:gd name="T43" fmla="*/ 87563 h 1030600"/>
                <a:gd name="T44" fmla="*/ 47567 w 923926"/>
                <a:gd name="T45" fmla="*/ 92822 h 1030600"/>
                <a:gd name="T46" fmla="*/ 50168 w 923926"/>
                <a:gd name="T47" fmla="*/ 97926 h 1030600"/>
                <a:gd name="T48" fmla="*/ 40506 w 923926"/>
                <a:gd name="T49" fmla="*/ 97926 h 1030600"/>
                <a:gd name="T50" fmla="*/ 43108 w 923926"/>
                <a:gd name="T51" fmla="*/ 92822 h 1030600"/>
                <a:gd name="T52" fmla="*/ 37181 w 923926"/>
                <a:gd name="T53" fmla="*/ 87563 h 1030600"/>
                <a:gd name="T54" fmla="*/ 30990 w 923926"/>
                <a:gd name="T55" fmla="*/ 93700 h 1030600"/>
                <a:gd name="T56" fmla="*/ 32402 w 923926"/>
                <a:gd name="T57" fmla="*/ 97926 h 1030600"/>
                <a:gd name="T58" fmla="*/ 22855 w 923926"/>
                <a:gd name="T59" fmla="*/ 97926 h 1030600"/>
                <a:gd name="T60" fmla="*/ 26107 w 923926"/>
                <a:gd name="T61" fmla="*/ 92462 h 1030600"/>
                <a:gd name="T62" fmla="*/ 38629 w 923926"/>
                <a:gd name="T63" fmla="*/ 82259 h 1030600"/>
                <a:gd name="T64" fmla="*/ 43108 w 923926"/>
                <a:gd name="T65" fmla="*/ 75964 h 1030600"/>
                <a:gd name="T66" fmla="*/ 17280 w 923926"/>
                <a:gd name="T67" fmla="*/ 69537 h 1030600"/>
                <a:gd name="T68" fmla="*/ 14322 w 923926"/>
                <a:gd name="T69" fmla="*/ 68866 h 1030600"/>
                <a:gd name="T70" fmla="*/ 6546 w 923926"/>
                <a:gd name="T71" fmla="*/ 54863 h 1030600"/>
                <a:gd name="T72" fmla="*/ 445 w 923926"/>
                <a:gd name="T73" fmla="*/ 51289 h 1030600"/>
                <a:gd name="T74" fmla="*/ 445 w 923926"/>
                <a:gd name="T75" fmla="*/ 46735 h 1030600"/>
                <a:gd name="T76" fmla="*/ 11056 w 923926"/>
                <a:gd name="T77" fmla="*/ 43161 h 1030600"/>
                <a:gd name="T78" fmla="*/ 72279 w 923926"/>
                <a:gd name="T79" fmla="*/ 0 h 1030600"/>
                <a:gd name="T80" fmla="*/ 22018 w 923926"/>
                <a:gd name="T81" fmla="*/ 54863 h 10306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23926" h="1030600">
                  <a:moveTo>
                    <a:pt x="113347" y="428623"/>
                  </a:moveTo>
                  <a:cubicBezTo>
                    <a:pt x="145436" y="428623"/>
                    <a:pt x="171450" y="454637"/>
                    <a:pt x="171450" y="486726"/>
                  </a:cubicBezTo>
                  <a:lnTo>
                    <a:pt x="171451" y="486726"/>
                  </a:lnTo>
                  <a:cubicBezTo>
                    <a:pt x="171451" y="518815"/>
                    <a:pt x="145437" y="544829"/>
                    <a:pt x="113348" y="544829"/>
                  </a:cubicBezTo>
                  <a:lnTo>
                    <a:pt x="111009" y="544829"/>
                  </a:lnTo>
                  <a:lnTo>
                    <a:pt x="111009" y="604169"/>
                  </a:lnTo>
                  <a:cubicBezTo>
                    <a:pt x="111009" y="623958"/>
                    <a:pt x="127051" y="640000"/>
                    <a:pt x="146840" y="640000"/>
                  </a:cubicBezTo>
                  <a:lnTo>
                    <a:pt x="178144" y="640001"/>
                  </a:lnTo>
                  <a:lnTo>
                    <a:pt x="182182" y="620000"/>
                  </a:lnTo>
                  <a:cubicBezTo>
                    <a:pt x="191870" y="597095"/>
                    <a:pt x="214550" y="581023"/>
                    <a:pt x="240985" y="581023"/>
                  </a:cubicBezTo>
                  <a:lnTo>
                    <a:pt x="688657" y="581023"/>
                  </a:lnTo>
                  <a:cubicBezTo>
                    <a:pt x="715092" y="581023"/>
                    <a:pt x="737772" y="597095"/>
                    <a:pt x="747460" y="620000"/>
                  </a:cubicBezTo>
                  <a:lnTo>
                    <a:pt x="751498" y="640001"/>
                  </a:lnTo>
                  <a:lnTo>
                    <a:pt x="778996" y="640000"/>
                  </a:lnTo>
                  <a:cubicBezTo>
                    <a:pt x="798785" y="640000"/>
                    <a:pt x="814827" y="623958"/>
                    <a:pt x="814827" y="604169"/>
                  </a:cubicBezTo>
                  <a:lnTo>
                    <a:pt x="814827" y="544829"/>
                  </a:lnTo>
                  <a:lnTo>
                    <a:pt x="810578" y="544829"/>
                  </a:lnTo>
                  <a:cubicBezTo>
                    <a:pt x="786511" y="544829"/>
                    <a:pt x="765862" y="530196"/>
                    <a:pt x="757041" y="509342"/>
                  </a:cubicBezTo>
                  <a:lnTo>
                    <a:pt x="752475" y="486726"/>
                  </a:lnTo>
                  <a:lnTo>
                    <a:pt x="757041" y="464111"/>
                  </a:lnTo>
                  <a:cubicBezTo>
                    <a:pt x="765862" y="443257"/>
                    <a:pt x="786511" y="428624"/>
                    <a:pt x="810578" y="428624"/>
                  </a:cubicBezTo>
                  <a:lnTo>
                    <a:pt x="865822" y="428623"/>
                  </a:lnTo>
                  <a:cubicBezTo>
                    <a:pt x="897911" y="428623"/>
                    <a:pt x="923925" y="454637"/>
                    <a:pt x="923925" y="486726"/>
                  </a:cubicBezTo>
                  <a:lnTo>
                    <a:pt x="923926" y="486726"/>
                  </a:lnTo>
                  <a:cubicBezTo>
                    <a:pt x="923926" y="518815"/>
                    <a:pt x="897912" y="544829"/>
                    <a:pt x="865823" y="544829"/>
                  </a:cubicBezTo>
                  <a:lnTo>
                    <a:pt x="858721" y="544829"/>
                  </a:lnTo>
                  <a:lnTo>
                    <a:pt x="858721" y="604169"/>
                  </a:lnTo>
                  <a:cubicBezTo>
                    <a:pt x="858721" y="648200"/>
                    <a:pt x="823027" y="683894"/>
                    <a:pt x="778996" y="683894"/>
                  </a:cubicBezTo>
                  <a:lnTo>
                    <a:pt x="752475" y="683894"/>
                  </a:lnTo>
                  <a:lnTo>
                    <a:pt x="752475" y="690561"/>
                  </a:lnTo>
                  <a:cubicBezTo>
                    <a:pt x="752475" y="725807"/>
                    <a:pt x="723903" y="754379"/>
                    <a:pt x="688657" y="754379"/>
                  </a:cubicBezTo>
                  <a:lnTo>
                    <a:pt x="487681" y="754379"/>
                  </a:lnTo>
                  <a:lnTo>
                    <a:pt x="487681" y="812042"/>
                  </a:lnTo>
                  <a:lnTo>
                    <a:pt x="533596" y="816897"/>
                  </a:lnTo>
                  <a:cubicBezTo>
                    <a:pt x="597931" y="831116"/>
                    <a:pt x="646793" y="865197"/>
                    <a:pt x="660781" y="910328"/>
                  </a:cubicBezTo>
                  <a:lnTo>
                    <a:pt x="661973" y="918226"/>
                  </a:lnTo>
                  <a:lnTo>
                    <a:pt x="665074" y="918960"/>
                  </a:lnTo>
                  <a:cubicBezTo>
                    <a:pt x="682851" y="927781"/>
                    <a:pt x="695324" y="948430"/>
                    <a:pt x="695324" y="972497"/>
                  </a:cubicBezTo>
                  <a:cubicBezTo>
                    <a:pt x="695324" y="1004586"/>
                    <a:pt x="673149" y="1030600"/>
                    <a:pt x="645795" y="1030600"/>
                  </a:cubicBezTo>
                  <a:cubicBezTo>
                    <a:pt x="618441" y="1030600"/>
                    <a:pt x="596266" y="1004586"/>
                    <a:pt x="596266" y="972497"/>
                  </a:cubicBezTo>
                  <a:cubicBezTo>
                    <a:pt x="596266" y="956453"/>
                    <a:pt x="601810" y="941927"/>
                    <a:pt x="610773" y="931412"/>
                  </a:cubicBezTo>
                  <a:lnTo>
                    <a:pt x="611914" y="930510"/>
                  </a:lnTo>
                  <a:lnTo>
                    <a:pt x="602611" y="904857"/>
                  </a:lnTo>
                  <a:cubicBezTo>
                    <a:pt x="591260" y="890180"/>
                    <a:pt x="572298" y="878040"/>
                    <a:pt x="548431" y="869569"/>
                  </a:cubicBezTo>
                  <a:lnTo>
                    <a:pt x="487681" y="859926"/>
                  </a:lnTo>
                  <a:lnTo>
                    <a:pt x="487681" y="921793"/>
                  </a:lnTo>
                  <a:lnTo>
                    <a:pt x="499844" y="931412"/>
                  </a:lnTo>
                  <a:cubicBezTo>
                    <a:pt x="508807" y="941927"/>
                    <a:pt x="514350" y="956453"/>
                    <a:pt x="514350" y="972497"/>
                  </a:cubicBezTo>
                  <a:cubicBezTo>
                    <a:pt x="514350" y="1004586"/>
                    <a:pt x="492175" y="1030600"/>
                    <a:pt x="464821" y="1030600"/>
                  </a:cubicBezTo>
                  <a:cubicBezTo>
                    <a:pt x="437467" y="1030600"/>
                    <a:pt x="415292" y="1004586"/>
                    <a:pt x="415292" y="972497"/>
                  </a:cubicBezTo>
                  <a:cubicBezTo>
                    <a:pt x="415292" y="956453"/>
                    <a:pt x="420836" y="941927"/>
                    <a:pt x="429799" y="931412"/>
                  </a:cubicBezTo>
                  <a:lnTo>
                    <a:pt x="441962" y="921792"/>
                  </a:lnTo>
                  <a:lnTo>
                    <a:pt x="441962" y="859926"/>
                  </a:lnTo>
                  <a:lnTo>
                    <a:pt x="381212" y="869569"/>
                  </a:lnTo>
                  <a:cubicBezTo>
                    <a:pt x="357345" y="878040"/>
                    <a:pt x="338383" y="890180"/>
                    <a:pt x="327032" y="904857"/>
                  </a:cubicBezTo>
                  <a:lnTo>
                    <a:pt x="317728" y="930511"/>
                  </a:lnTo>
                  <a:cubicBezTo>
                    <a:pt x="318108" y="930811"/>
                    <a:pt x="316583" y="929332"/>
                    <a:pt x="316963" y="929632"/>
                  </a:cubicBezTo>
                  <a:cubicBezTo>
                    <a:pt x="325926" y="940147"/>
                    <a:pt x="332606" y="949817"/>
                    <a:pt x="332206" y="972497"/>
                  </a:cubicBezTo>
                  <a:cubicBezTo>
                    <a:pt x="331544" y="1010052"/>
                    <a:pt x="300160" y="1030600"/>
                    <a:pt x="283845" y="1030600"/>
                  </a:cubicBezTo>
                  <a:cubicBezTo>
                    <a:pt x="267530" y="1030600"/>
                    <a:pt x="233148" y="1016266"/>
                    <a:pt x="234316" y="972497"/>
                  </a:cubicBezTo>
                  <a:cubicBezTo>
                    <a:pt x="234958" y="948439"/>
                    <a:pt x="246789" y="927781"/>
                    <a:pt x="264566" y="918960"/>
                  </a:cubicBezTo>
                  <a:lnTo>
                    <a:pt x="267669" y="918225"/>
                  </a:lnTo>
                  <a:lnTo>
                    <a:pt x="268861" y="910328"/>
                  </a:lnTo>
                  <a:cubicBezTo>
                    <a:pt x="282850" y="865197"/>
                    <a:pt x="331711" y="831116"/>
                    <a:pt x="396047" y="816897"/>
                  </a:cubicBezTo>
                  <a:lnTo>
                    <a:pt x="441962" y="812041"/>
                  </a:lnTo>
                  <a:lnTo>
                    <a:pt x="441962" y="754379"/>
                  </a:lnTo>
                  <a:lnTo>
                    <a:pt x="240985" y="754379"/>
                  </a:lnTo>
                  <a:cubicBezTo>
                    <a:pt x="205739" y="754379"/>
                    <a:pt x="177167" y="725807"/>
                    <a:pt x="177167" y="690561"/>
                  </a:cubicBezTo>
                  <a:lnTo>
                    <a:pt x="177167" y="683894"/>
                  </a:lnTo>
                  <a:lnTo>
                    <a:pt x="146840" y="683894"/>
                  </a:lnTo>
                  <a:cubicBezTo>
                    <a:pt x="102809" y="683894"/>
                    <a:pt x="67115" y="648200"/>
                    <a:pt x="67115" y="604169"/>
                  </a:cubicBezTo>
                  <a:lnTo>
                    <a:pt x="67115" y="544829"/>
                  </a:lnTo>
                  <a:lnTo>
                    <a:pt x="58103" y="544829"/>
                  </a:lnTo>
                  <a:cubicBezTo>
                    <a:pt x="34036" y="544829"/>
                    <a:pt x="13386" y="530196"/>
                    <a:pt x="4566" y="509342"/>
                  </a:cubicBezTo>
                  <a:lnTo>
                    <a:pt x="0" y="486726"/>
                  </a:lnTo>
                  <a:lnTo>
                    <a:pt x="4566" y="464111"/>
                  </a:lnTo>
                  <a:cubicBezTo>
                    <a:pt x="13386" y="443257"/>
                    <a:pt x="34036" y="428624"/>
                    <a:pt x="58103" y="428624"/>
                  </a:cubicBezTo>
                  <a:lnTo>
                    <a:pt x="113347" y="428623"/>
                  </a:lnTo>
                  <a:close/>
                  <a:moveTo>
                    <a:pt x="188596" y="0"/>
                  </a:moveTo>
                  <a:lnTo>
                    <a:pt x="741046" y="0"/>
                  </a:lnTo>
                  <a:lnTo>
                    <a:pt x="703899" y="544830"/>
                  </a:lnTo>
                  <a:lnTo>
                    <a:pt x="225743" y="544830"/>
                  </a:lnTo>
                  <a:lnTo>
                    <a:pt x="188596" y="0"/>
                  </a:lnTo>
                  <a:close/>
                </a:path>
              </a:pathLst>
            </a:custGeom>
            <a:solidFill>
              <a:schemeClr val="accent1"/>
            </a:solidFill>
            <a:ln>
              <a:noFill/>
            </a:ln>
            <a:extLst>
              <a:ext uri="{91240B29-F687-4F45-9708-019B960494DF}">
                <a14:hiddenLine xmlns:a14="http://schemas.microsoft.com/office/drawing/2010/main" w="0" cap="flat" cmpd="sng" algn="ctr">
                  <a:solidFill>
                    <a:srgbClr val="000000"/>
                  </a:solidFill>
                  <a:prstDash val="solid"/>
                  <a:miter lim="800000"/>
                  <a:headEnd type="none" w="med" len="med"/>
                  <a:tailEnd type="none" w="med" len="med"/>
                </a14:hiddenLine>
              </a:ext>
            </a:extLst>
          </p:spPr>
          <p:txBody>
            <a:bodyPr/>
            <a:lstStyle/>
            <a:p>
              <a:endParaRPr lang="ru-RU"/>
            </a:p>
          </p:txBody>
        </p:sp>
      </p:gr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Рисунок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29300" y="2109788"/>
            <a:ext cx="4832350" cy="342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itle 2"/>
          <p:cNvSpPr>
            <a:spLocks noGrp="1"/>
          </p:cNvSpPr>
          <p:nvPr>
            <p:ph type="title"/>
          </p:nvPr>
        </p:nvSpPr>
        <p:spPr>
          <a:xfrm>
            <a:off x="540000" y="396000"/>
            <a:ext cx="11133137" cy="11818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eaLnBrk="1" hangingPunct="1"/>
            <a:r>
              <a:rPr lang="ru-RU" altLang="ru-RU" sz="3200" dirty="0">
                <a:latin typeface="Arial Обычный"/>
                <a:ea typeface="Franklin Gothic Demi" panose="020B0703020102020204" pitchFamily="34" charset="0"/>
                <a:cs typeface="Franklin Gothic Demi" panose="020B0703020102020204" pitchFamily="34" charset="0"/>
              </a:rPr>
              <a:t>Ручные операции – главный барьер на пути достижения эффективности нашей работы</a:t>
            </a:r>
            <a:br>
              <a:rPr lang="ru-RU" altLang="ru-RU" sz="3200" dirty="0">
                <a:latin typeface="Arial Обычный"/>
                <a:ea typeface="Franklin Gothic Demi" panose="020B0703020102020204" pitchFamily="34" charset="0"/>
                <a:cs typeface="Franklin Gothic Demi" panose="020B0703020102020204" pitchFamily="34" charset="0"/>
              </a:rPr>
            </a:br>
            <a:r>
              <a:rPr altLang="ru-RU" sz="3200" dirty="0">
                <a:latin typeface="Arial Обычный"/>
                <a:ea typeface="Franklin Gothic Demi" panose="020B0703020102020204" pitchFamily="34" charset="0"/>
                <a:cs typeface="Franklin Gothic Demi" panose="020B0703020102020204" pitchFamily="34" charset="0"/>
              </a:rPr>
              <a:t> </a:t>
            </a:r>
          </a:p>
        </p:txBody>
      </p:sp>
      <p:sp>
        <p:nvSpPr>
          <p:cNvPr id="34820" name="Content Placeholder 1"/>
          <p:cNvSpPr>
            <a:spLocks noGrp="1"/>
          </p:cNvSpPr>
          <p:nvPr>
            <p:ph idx="1"/>
          </p:nvPr>
        </p:nvSpPr>
        <p:spPr>
          <a:xfrm>
            <a:off x="1449388" y="2511425"/>
            <a:ext cx="5189537" cy="828675"/>
          </a:xfrm>
        </p:spPr>
        <p:txBody>
          <a:bodyPr/>
          <a:lstStyle/>
          <a:p>
            <a:pPr marL="0" lvl="4" indent="0" eaLnBrk="1" hangingPunct="1">
              <a:spcBef>
                <a:spcPts val="300"/>
              </a:spcBef>
              <a:spcAft>
                <a:spcPts val="300"/>
              </a:spcAft>
              <a:buFont typeface="Menlo-Regular"/>
              <a:buNone/>
            </a:pPr>
            <a:r>
              <a:rPr altLang="ru-RU" sz="2000">
                <a:latin typeface="Arial" panose="020B0604020202020204" pitchFamily="34" charset="0"/>
              </a:rPr>
              <a:t>В отдельных оборонных отраслях объем операций, не создающих стоимости, </a:t>
            </a:r>
          </a:p>
        </p:txBody>
      </p:sp>
      <p:sp>
        <p:nvSpPr>
          <p:cNvPr id="3" name="Прямоугольник 2"/>
          <p:cNvSpPr/>
          <p:nvPr/>
        </p:nvSpPr>
        <p:spPr>
          <a:xfrm>
            <a:off x="1373188" y="3113088"/>
            <a:ext cx="4578350" cy="708025"/>
          </a:xfrm>
          <a:prstGeom prst="rect">
            <a:avLst/>
          </a:prstGeom>
        </p:spPr>
        <p:txBody>
          <a:bodyPr>
            <a:spAutoFit/>
          </a:bodyPr>
          <a:lstStyle/>
          <a:p>
            <a:pPr marL="0" lvl="4" eaLnBrk="1" fontAlgn="auto" hangingPunct="1">
              <a:spcBef>
                <a:spcPts val="300"/>
              </a:spcBef>
              <a:spcAft>
                <a:spcPts val="300"/>
              </a:spcAft>
              <a:buSzPct val="150000"/>
              <a:buFont typeface="Menlo-Regular"/>
              <a:buNone/>
              <a:defRPr/>
            </a:pPr>
            <a:r>
              <a:rPr lang="ru-RU" altLang="ru-RU" sz="4000" dirty="0">
                <a:solidFill>
                  <a:schemeClr val="accent1"/>
                </a:solidFill>
                <a:latin typeface="+mj-lt"/>
              </a:rPr>
              <a:t>достигает</a:t>
            </a:r>
            <a:r>
              <a:rPr lang="ru-RU" altLang="ru-RU" sz="2400" dirty="0">
                <a:solidFill>
                  <a:srgbClr val="000000"/>
                </a:solidFill>
                <a:latin typeface="+mj-lt"/>
              </a:rPr>
              <a:t> </a:t>
            </a:r>
          </a:p>
        </p:txBody>
      </p:sp>
      <p:sp>
        <p:nvSpPr>
          <p:cNvPr id="4" name="Прямоугольник 3"/>
          <p:cNvSpPr/>
          <p:nvPr/>
        </p:nvSpPr>
        <p:spPr>
          <a:xfrm>
            <a:off x="1284288" y="3567113"/>
            <a:ext cx="3627437" cy="1862137"/>
          </a:xfrm>
          <a:prstGeom prst="rect">
            <a:avLst/>
          </a:prstGeom>
        </p:spPr>
        <p:txBody>
          <a:bodyPr wrap="none">
            <a:spAutoFit/>
          </a:bodyPr>
          <a:lstStyle/>
          <a:p>
            <a:pPr marL="0" lvl="4" eaLnBrk="1" fontAlgn="auto" hangingPunct="1">
              <a:spcBef>
                <a:spcPts val="300"/>
              </a:spcBef>
              <a:spcAft>
                <a:spcPts val="300"/>
              </a:spcAft>
              <a:buSzPct val="150000"/>
              <a:buFont typeface="Menlo-Regular"/>
              <a:buNone/>
              <a:defRPr/>
            </a:pPr>
            <a:r>
              <a:rPr lang="ru-RU" altLang="ru-RU" sz="11500" dirty="0">
                <a:solidFill>
                  <a:schemeClr val="accent1"/>
                </a:solidFill>
                <a:latin typeface="+mj-lt"/>
              </a:rPr>
              <a:t>75%</a:t>
            </a:r>
            <a:endParaRPr lang="ru-RU" sz="6000" dirty="0">
              <a:latin typeface="+mj-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539750" y="395288"/>
            <a:ext cx="11553825" cy="39528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eaLnBrk="1" hangingPunct="1"/>
            <a:r>
              <a:rPr lang="ru-RU" altLang="ru-RU" sz="3200" dirty="0">
                <a:latin typeface="Arial Обычный"/>
                <a:ea typeface="Franklin Gothic Demi" panose="020B0703020102020204" pitchFamily="34" charset="0"/>
                <a:cs typeface="Franklin Gothic Demi" panose="020B0703020102020204" pitchFamily="34" charset="0"/>
              </a:rPr>
              <a:t>Выход? </a:t>
            </a:r>
            <a:r>
              <a:rPr altLang="ru-RU" sz="3200" dirty="0">
                <a:latin typeface="Arial Обычный"/>
                <a:ea typeface="Franklin Gothic Demi" panose="020B0703020102020204" pitchFamily="34" charset="0"/>
                <a:cs typeface="Franklin Gothic Demi" panose="020B0703020102020204" pitchFamily="34" charset="0"/>
              </a:rPr>
              <a:t>RPA</a:t>
            </a:r>
            <a:r>
              <a:rPr lang="ru-RU" altLang="ru-RU" sz="3200" dirty="0">
                <a:latin typeface="Arial Обычный"/>
                <a:ea typeface="Franklin Gothic Demi" panose="020B0703020102020204" pitchFamily="34" charset="0"/>
                <a:cs typeface="Franklin Gothic Demi" panose="020B0703020102020204" pitchFamily="34" charset="0"/>
              </a:rPr>
              <a:t>!</a:t>
            </a:r>
            <a:endParaRPr altLang="ru-RU" sz="3200" dirty="0">
              <a:latin typeface="Arial Обычный"/>
              <a:ea typeface="Franklin Gothic Demi" panose="020B0703020102020204" pitchFamily="34" charset="0"/>
              <a:cs typeface="Franklin Gothic Demi" panose="020B0703020102020204" pitchFamily="34" charset="0"/>
            </a:endParaRPr>
          </a:p>
        </p:txBody>
      </p:sp>
      <p:sp>
        <p:nvSpPr>
          <p:cNvPr id="43" name="Rectangle 3"/>
          <p:cNvSpPr>
            <a:spLocks noChangeArrowheads="1"/>
          </p:cNvSpPr>
          <p:nvPr/>
        </p:nvSpPr>
        <p:spPr bwMode="auto">
          <a:xfrm>
            <a:off x="540000" y="1260000"/>
            <a:ext cx="8048625" cy="556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lnSpc>
                <a:spcPct val="115000"/>
              </a:lnSpc>
              <a:spcBef>
                <a:spcPts val="0"/>
              </a:spcBef>
              <a:spcAft>
                <a:spcPts val="0"/>
              </a:spcAft>
              <a:defRPr/>
            </a:pPr>
            <a:r>
              <a:rPr lang="ru-RU" altLang="ru-RU" sz="2400" b="1" dirty="0" err="1">
                <a:cs typeface="Calibri" panose="020F0502020204030204" pitchFamily="34" charset="0"/>
              </a:rPr>
              <a:t>Robotic</a:t>
            </a:r>
            <a:r>
              <a:rPr lang="ru-RU" altLang="ru-RU" sz="2400" b="1" dirty="0">
                <a:cs typeface="Calibri" panose="020F0502020204030204" pitchFamily="34" charset="0"/>
              </a:rPr>
              <a:t> </a:t>
            </a:r>
            <a:r>
              <a:rPr lang="ru-RU" altLang="ru-RU" sz="2400" b="1" dirty="0" err="1">
                <a:cs typeface="Calibri" panose="020F0502020204030204" pitchFamily="34" charset="0"/>
              </a:rPr>
              <a:t>Process</a:t>
            </a:r>
            <a:r>
              <a:rPr lang="ru-RU" altLang="ru-RU" sz="2400" b="1" dirty="0">
                <a:cs typeface="Calibri" panose="020F0502020204030204" pitchFamily="34" charset="0"/>
              </a:rPr>
              <a:t> </a:t>
            </a:r>
            <a:r>
              <a:rPr lang="ru-RU" altLang="ru-RU" sz="2400" b="1" dirty="0" err="1">
                <a:cs typeface="Calibri" panose="020F0502020204030204" pitchFamily="34" charset="0"/>
              </a:rPr>
              <a:t>Automation</a:t>
            </a:r>
            <a:r>
              <a:rPr lang="en-US" altLang="ru-RU" sz="2400" b="1" dirty="0">
                <a:cs typeface="Calibri" panose="020F0502020204030204" pitchFamily="34" charset="0"/>
              </a:rPr>
              <a:t> </a:t>
            </a:r>
            <a:r>
              <a:rPr lang="ru-RU" altLang="ru-RU" sz="2400" dirty="0">
                <a:cs typeface="Calibri" panose="020F0502020204030204" pitchFamily="34" charset="0"/>
              </a:rPr>
              <a:t>(RPA)</a:t>
            </a:r>
            <a:r>
              <a:rPr lang="en-US" altLang="ru-RU" sz="2400" dirty="0">
                <a:cs typeface="Calibri" panose="020F0502020204030204" pitchFamily="34" charset="0"/>
              </a:rPr>
              <a:t> -- </a:t>
            </a:r>
            <a:r>
              <a:rPr lang="ru-RU" altLang="ru-RU" sz="2400" dirty="0">
                <a:cs typeface="Calibri" panose="020F0502020204030204" pitchFamily="34" charset="0"/>
              </a:rPr>
              <a:t>Роботизированная Автоматизация Процессов – технология автоматизации работы пользователей, основанная на имитации действий человека при его работе с различными компьютерными системами, приложениями, источниками информации.</a:t>
            </a:r>
          </a:p>
          <a:p>
            <a:pPr eaLnBrk="1" fontAlgn="auto" hangingPunct="1">
              <a:lnSpc>
                <a:spcPct val="115000"/>
              </a:lnSpc>
              <a:spcBef>
                <a:spcPts val="600"/>
              </a:spcBef>
              <a:spcAft>
                <a:spcPts val="0"/>
              </a:spcAft>
              <a:defRPr/>
            </a:pPr>
            <a:r>
              <a:rPr lang="ru-RU" altLang="ru-RU" sz="2400" dirty="0">
                <a:cs typeface="Calibri" panose="020F0502020204030204" pitchFamily="34" charset="0"/>
              </a:rPr>
              <a:t>В связи с чем RPA:</a:t>
            </a:r>
          </a:p>
          <a:p>
            <a:pPr marL="342900" indent="-342900" eaLnBrk="1" fontAlgn="auto" hangingPunct="1">
              <a:spcBef>
                <a:spcPts val="600"/>
              </a:spcBef>
              <a:spcAft>
                <a:spcPts val="0"/>
              </a:spcAft>
              <a:buFont typeface="Arial" panose="020B0604020202020204" pitchFamily="34" charset="0"/>
              <a:buChar char="•"/>
              <a:defRPr/>
            </a:pPr>
            <a:r>
              <a:rPr lang="ru-RU" sz="2400" dirty="0">
                <a:cs typeface="Calibri" panose="020F0502020204030204" pitchFamily="34" charset="0"/>
              </a:rPr>
              <a:t>идеально подходит для автоматизации монотонных задач</a:t>
            </a:r>
          </a:p>
          <a:p>
            <a:pPr marL="342900" indent="-342900" eaLnBrk="1" fontAlgn="auto" hangingPunct="1">
              <a:spcBef>
                <a:spcPts val="600"/>
              </a:spcBef>
              <a:spcAft>
                <a:spcPts val="0"/>
              </a:spcAft>
              <a:buFont typeface="Arial" panose="020B0604020202020204" pitchFamily="34" charset="0"/>
              <a:buChar char="•"/>
              <a:defRPr/>
            </a:pPr>
            <a:r>
              <a:rPr lang="ru-RU" sz="2400" dirty="0">
                <a:cs typeface="Calibri" panose="020F0502020204030204" pitchFamily="34" charset="0"/>
              </a:rPr>
              <a:t>не требует радикальных изменений в текущих процессах и дорогостоящих доработок в действующих информационных системах.</a:t>
            </a:r>
            <a:endParaRPr lang="ru-RU" altLang="ru-RU" sz="2400" dirty="0">
              <a:cs typeface="Calibri" panose="020F0502020204030204" pitchFamily="34" charset="0"/>
            </a:endParaRPr>
          </a:p>
          <a:p>
            <a:pPr eaLnBrk="1" fontAlgn="auto" hangingPunct="1">
              <a:lnSpc>
                <a:spcPct val="115000"/>
              </a:lnSpc>
              <a:spcBef>
                <a:spcPts val="0"/>
              </a:spcBef>
              <a:spcAft>
                <a:spcPts val="0"/>
              </a:spcAft>
              <a:defRPr/>
            </a:pPr>
            <a:endParaRPr lang="en-US" altLang="ru-RU" sz="2400" dirty="0">
              <a:cs typeface="Calibri" panose="020F0502020204030204" pitchFamily="34" charset="0"/>
            </a:endParaRPr>
          </a:p>
        </p:txBody>
      </p:sp>
      <p:pic>
        <p:nvPicPr>
          <p:cNvPr id="35844" name="Picture 7"/>
          <p:cNvPicPr>
            <a:picLocks noChangeAspect="1"/>
          </p:cNvPicPr>
          <p:nvPr/>
        </p:nvPicPr>
        <p:blipFill>
          <a:blip r:embed="rId3" cstate="print">
            <a:extLst>
              <a:ext uri="{28A0092B-C50C-407E-A947-70E740481C1C}">
                <a14:useLocalDpi xmlns:a14="http://schemas.microsoft.com/office/drawing/2010/main" val="0"/>
              </a:ext>
            </a:extLst>
          </a:blip>
          <a:srcRect l="2" t="-1190" r="317" b="-670"/>
          <a:stretch>
            <a:fillRect/>
          </a:stretch>
        </p:blipFill>
        <p:spPr bwMode="auto">
          <a:xfrm rot="9956292">
            <a:off x="7094538" y="1103313"/>
            <a:ext cx="4743450" cy="436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2"/>
          <p:cNvSpPr>
            <a:spLocks noGrp="1"/>
          </p:cNvSpPr>
          <p:nvPr>
            <p:ph type="title"/>
          </p:nvPr>
        </p:nvSpPr>
        <p:spPr bwMode="auto">
          <a:xfrm>
            <a:off x="540000" y="396000"/>
            <a:ext cx="11266487" cy="39395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eaLnBrk="1" hangingPunct="1"/>
            <a:r>
              <a:rPr lang="ru-RU" altLang="ru-RU" sz="3200" dirty="0">
                <a:ea typeface="Franklin Gothic Demi" panose="020B0703020102020204" pitchFamily="34" charset="0"/>
                <a:cs typeface="Franklin Gothic Demi" panose="020B0703020102020204" pitchFamily="34" charset="0"/>
              </a:rPr>
              <a:t>Что лучше</a:t>
            </a:r>
            <a:r>
              <a:rPr lang="en-US" altLang="ru-RU" sz="3200" dirty="0">
                <a:ea typeface="Franklin Gothic Demi" panose="020B0703020102020204" pitchFamily="34" charset="0"/>
                <a:cs typeface="Franklin Gothic Demi" panose="020B0703020102020204" pitchFamily="34" charset="0"/>
              </a:rPr>
              <a:t>:</a:t>
            </a:r>
            <a:r>
              <a:rPr lang="ru-RU" altLang="ru-RU" sz="3200" dirty="0">
                <a:ea typeface="Franklin Gothic Demi" panose="020B0703020102020204" pitchFamily="34" charset="0"/>
                <a:cs typeface="Franklin Gothic Demi" panose="020B0703020102020204" pitchFamily="34" charset="0"/>
              </a:rPr>
              <a:t> </a:t>
            </a:r>
            <a:r>
              <a:rPr lang="en-US" altLang="ru-RU" sz="3200" dirty="0">
                <a:ea typeface="Franklin Gothic Demi" panose="020B0703020102020204" pitchFamily="34" charset="0"/>
                <a:cs typeface="Franklin Gothic Demi" panose="020B0703020102020204" pitchFamily="34" charset="0"/>
              </a:rPr>
              <a:t>RPA - </a:t>
            </a:r>
            <a:r>
              <a:rPr lang="ru-RU" altLang="ru-RU" sz="3200" dirty="0">
                <a:ea typeface="Franklin Gothic Demi" panose="020B0703020102020204" pitchFamily="34" charset="0"/>
                <a:cs typeface="Franklin Gothic Demi" panose="020B0703020102020204" pitchFamily="34" charset="0"/>
              </a:rPr>
              <a:t>или…</a:t>
            </a:r>
            <a:endParaRPr lang="en-US" altLang="ru-RU" sz="3200" dirty="0">
              <a:ea typeface="Franklin Gothic Demi" panose="020B0703020102020204" pitchFamily="34" charset="0"/>
              <a:cs typeface="Franklin Gothic Demi" panose="020B0703020102020204" pitchFamily="34" charset="0"/>
            </a:endParaRPr>
          </a:p>
        </p:txBody>
      </p:sp>
      <p:grpSp>
        <p:nvGrpSpPr>
          <p:cNvPr id="126979" name="Группа 2"/>
          <p:cNvGrpSpPr>
            <a:grpSpLocks/>
          </p:cNvGrpSpPr>
          <p:nvPr/>
        </p:nvGrpSpPr>
        <p:grpSpPr bwMode="auto">
          <a:xfrm>
            <a:off x="4134880" y="1468438"/>
            <a:ext cx="7609281" cy="4082318"/>
            <a:chOff x="4130714" y="2088705"/>
            <a:chExt cx="7608849" cy="4082764"/>
          </a:xfrm>
        </p:grpSpPr>
        <p:sp>
          <p:nvSpPr>
            <p:cNvPr id="126981" name="Rectangle 4"/>
            <p:cNvSpPr>
              <a:spLocks noChangeArrowheads="1"/>
            </p:cNvSpPr>
            <p:nvPr/>
          </p:nvSpPr>
          <p:spPr bwMode="auto">
            <a:xfrm>
              <a:off x="4829175" y="3103831"/>
              <a:ext cx="6910388" cy="2308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ts val="600"/>
                </a:spcBef>
              </a:pPr>
              <a:r>
                <a:rPr lang="ru-RU" altLang="ru-RU" sz="2400" dirty="0">
                  <a:latin typeface="Arial Обычный"/>
                </a:rPr>
                <a:t>Еще в 2016 году сообщалось, что американские ученые предложили стимулировать мозг военнослужащих слабыми электрическими сигналами, чтобы монотонные операции не приводили к снижению концентрации…</a:t>
              </a:r>
            </a:p>
          </p:txBody>
        </p:sp>
        <p:sp>
          <p:nvSpPr>
            <p:cNvPr id="126982" name="TextBox 5"/>
            <p:cNvSpPr txBox="1">
              <a:spLocks noChangeArrowheads="1"/>
            </p:cNvSpPr>
            <p:nvPr/>
          </p:nvSpPr>
          <p:spPr bwMode="auto">
            <a:xfrm>
              <a:off x="4952748" y="5631367"/>
              <a:ext cx="1476375" cy="307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ts val="600"/>
                </a:spcBef>
              </a:pPr>
              <a:r>
                <a:rPr lang="ru-RU" altLang="ru-RU" sz="1400" i="1" dirty="0">
                  <a:latin typeface="Arial Обычный"/>
                  <a:hlinkClick r:id="rId2"/>
                </a:rPr>
                <a:t>Источник</a:t>
              </a:r>
              <a:endParaRPr lang="ru-RU" altLang="ru-RU" sz="1400" i="1" dirty="0">
                <a:latin typeface="Arial Обычный"/>
              </a:endParaRPr>
            </a:p>
          </p:txBody>
        </p:sp>
        <p:sp>
          <p:nvSpPr>
            <p:cNvPr id="7" name="TextBox 6"/>
            <p:cNvSpPr txBox="1"/>
            <p:nvPr/>
          </p:nvSpPr>
          <p:spPr>
            <a:xfrm>
              <a:off x="4130714" y="2088705"/>
              <a:ext cx="698460" cy="2400920"/>
            </a:xfrm>
            <a:prstGeom prst="rect">
              <a:avLst/>
            </a:prstGeom>
            <a:noFill/>
          </p:spPr>
          <p:txBody>
            <a:bodyPr>
              <a:spAutoFit/>
            </a:bodyPr>
            <a:lstStyle/>
            <a:p>
              <a:pPr defTabSz="1088776" eaLnBrk="1" fontAlgn="auto" hangingPunct="1">
                <a:spcBef>
                  <a:spcPts val="0"/>
                </a:spcBef>
                <a:spcAft>
                  <a:spcPts val="0"/>
                </a:spcAft>
                <a:defRPr/>
              </a:pPr>
              <a:r>
                <a:rPr lang="en-US" sz="15000" dirty="0">
                  <a:solidFill>
                    <a:schemeClr val="bg1">
                      <a:lumMod val="85000"/>
                    </a:schemeClr>
                  </a:solidFill>
                  <a:latin typeface="Arial Обычный"/>
                </a:rPr>
                <a:t>“</a:t>
              </a:r>
              <a:endParaRPr lang="en-IN" sz="15000" dirty="0">
                <a:solidFill>
                  <a:schemeClr val="bg1">
                    <a:lumMod val="85000"/>
                  </a:schemeClr>
                </a:solidFill>
                <a:latin typeface="Arial Обычный"/>
              </a:endParaRPr>
            </a:p>
          </p:txBody>
        </p:sp>
        <p:sp>
          <p:nvSpPr>
            <p:cNvPr id="8" name="TextBox 7"/>
            <p:cNvSpPr txBox="1"/>
            <p:nvPr/>
          </p:nvSpPr>
          <p:spPr>
            <a:xfrm rot="10800000">
              <a:off x="10984859" y="3862892"/>
              <a:ext cx="714334" cy="2308577"/>
            </a:xfrm>
            <a:prstGeom prst="rect">
              <a:avLst/>
            </a:prstGeom>
            <a:noFill/>
          </p:spPr>
          <p:txBody>
            <a:bodyPr lIns="0" tIns="0" rIns="0" bIns="0">
              <a:spAutoFit/>
            </a:bodyPr>
            <a:lstStyle/>
            <a:p>
              <a:pPr defTabSz="1088776" eaLnBrk="1" fontAlgn="auto" hangingPunct="1">
                <a:spcBef>
                  <a:spcPts val="0"/>
                </a:spcBef>
                <a:spcAft>
                  <a:spcPts val="0"/>
                </a:spcAft>
                <a:defRPr/>
              </a:pPr>
              <a:r>
                <a:rPr lang="en-US" sz="15000" dirty="0">
                  <a:solidFill>
                    <a:schemeClr val="bg1">
                      <a:lumMod val="85000"/>
                    </a:schemeClr>
                  </a:solidFill>
                  <a:latin typeface="Arial Обычный"/>
                </a:rPr>
                <a:t>“</a:t>
              </a:r>
              <a:endParaRPr lang="en-IN" sz="15000" dirty="0">
                <a:solidFill>
                  <a:schemeClr val="bg1">
                    <a:lumMod val="85000"/>
                  </a:schemeClr>
                </a:solidFill>
                <a:latin typeface="Arial Обычный"/>
              </a:endParaRPr>
            </a:p>
          </p:txBody>
        </p:sp>
      </p:grpSp>
      <p:pic>
        <p:nvPicPr>
          <p:cNvPr id="126980"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3563" y="2360613"/>
            <a:ext cx="3543300"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2600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Title 1"/>
          <p:cNvSpPr>
            <a:spLocks noGrp="1"/>
          </p:cNvSpPr>
          <p:nvPr>
            <p:ph type="title"/>
          </p:nvPr>
        </p:nvSpPr>
        <p:spPr>
          <a:xfrm>
            <a:off x="539750" y="395288"/>
            <a:ext cx="11553825" cy="78790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eaLnBrk="1" hangingPunct="1"/>
            <a:r>
              <a:rPr lang="ru-RU" altLang="ru-RU" sz="3200" dirty="0">
                <a:latin typeface="Arial Обычный"/>
                <a:ea typeface="Franklin Gothic Demi" panose="020B0703020102020204" pitchFamily="34" charset="0"/>
                <a:cs typeface="Franklin Gothic Demi" panose="020B0703020102020204" pitchFamily="34" charset="0"/>
              </a:rPr>
              <a:t>Роль </a:t>
            </a:r>
            <a:r>
              <a:rPr lang="en-US" altLang="ru-RU" sz="3200" dirty="0">
                <a:latin typeface="Arial Обычный"/>
                <a:ea typeface="Franklin Gothic Demi" panose="020B0703020102020204" pitchFamily="34" charset="0"/>
                <a:cs typeface="Franklin Gothic Demi" panose="020B0703020102020204" pitchFamily="34" charset="0"/>
              </a:rPr>
              <a:t>RPA </a:t>
            </a:r>
            <a:r>
              <a:rPr lang="ru-RU" altLang="ru-RU" sz="3200" dirty="0">
                <a:latin typeface="Arial Обычный"/>
                <a:ea typeface="Franklin Gothic Demi" panose="020B0703020102020204" pitchFamily="34" charset="0"/>
                <a:cs typeface="Franklin Gothic Demi" panose="020B0703020102020204" pitchFamily="34" charset="0"/>
              </a:rPr>
              <a:t>и </a:t>
            </a:r>
            <a:r>
              <a:rPr lang="en-US" altLang="ru-RU" sz="3200" dirty="0">
                <a:latin typeface="Arial Обычный"/>
                <a:ea typeface="Franklin Gothic Demi" panose="020B0703020102020204" pitchFamily="34" charset="0"/>
                <a:cs typeface="Franklin Gothic Demi" panose="020B0703020102020204" pitchFamily="34" charset="0"/>
              </a:rPr>
              <a:t>AI </a:t>
            </a:r>
            <a:r>
              <a:rPr lang="ru-RU" altLang="ru-RU" sz="3200" dirty="0">
                <a:latin typeface="Arial Обычный"/>
                <a:ea typeface="Franklin Gothic Demi" panose="020B0703020102020204" pitchFamily="34" charset="0"/>
                <a:cs typeface="Franklin Gothic Demi" panose="020B0703020102020204" pitchFamily="34" charset="0"/>
              </a:rPr>
              <a:t>в жизненном цикле обработки стратегической информации</a:t>
            </a:r>
            <a:endParaRPr altLang="ru-RU" sz="3200" dirty="0">
              <a:latin typeface="Arial Обычный"/>
              <a:ea typeface="Franklin Gothic Demi" panose="020B0703020102020204" pitchFamily="34" charset="0"/>
              <a:cs typeface="Franklin Gothic Demi" panose="020B0703020102020204" pitchFamily="34" charset="0"/>
            </a:endParaRPr>
          </a:p>
        </p:txBody>
      </p:sp>
      <p:sp>
        <p:nvSpPr>
          <p:cNvPr id="4" name="Arrow: Chevron 3">
            <a:extLst>
              <a:ext uri="{FF2B5EF4-FFF2-40B4-BE49-F238E27FC236}">
                <a16:creationId xmlns:a16="http://schemas.microsoft.com/office/drawing/2014/main" id="{6172569D-6835-4876-94EC-7A975F2417AF}"/>
              </a:ext>
            </a:extLst>
          </p:cNvPr>
          <p:cNvSpPr/>
          <p:nvPr/>
        </p:nvSpPr>
        <p:spPr>
          <a:xfrm>
            <a:off x="2788768" y="2828833"/>
            <a:ext cx="3017520" cy="1200329"/>
          </a:xfrm>
          <a:prstGeom prst="chevron">
            <a:avLst/>
          </a:prstGeom>
          <a:solidFill>
            <a:srgbClr val="F06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chemeClr val="bg1"/>
                </a:solidFill>
              </a:rPr>
              <a:t>Обобщение</a:t>
            </a:r>
          </a:p>
        </p:txBody>
      </p:sp>
      <p:sp>
        <p:nvSpPr>
          <p:cNvPr id="8" name="Arrow: Chevron 7">
            <a:extLst>
              <a:ext uri="{FF2B5EF4-FFF2-40B4-BE49-F238E27FC236}">
                <a16:creationId xmlns:a16="http://schemas.microsoft.com/office/drawing/2014/main" id="{963F889E-B0BB-469A-ACA4-14F9F674CE65}"/>
              </a:ext>
            </a:extLst>
          </p:cNvPr>
          <p:cNvSpPr/>
          <p:nvPr/>
        </p:nvSpPr>
        <p:spPr>
          <a:xfrm>
            <a:off x="5383941" y="2828833"/>
            <a:ext cx="3017520" cy="1200329"/>
          </a:xfrm>
          <a:prstGeom prst="chevron">
            <a:avLst/>
          </a:prstGeom>
          <a:solidFill>
            <a:srgbClr val="F06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chemeClr val="bg1"/>
                </a:solidFill>
              </a:rPr>
              <a:t>Анализ</a:t>
            </a:r>
          </a:p>
        </p:txBody>
      </p:sp>
      <p:sp>
        <p:nvSpPr>
          <p:cNvPr id="9" name="Arrow: Chevron 8">
            <a:extLst>
              <a:ext uri="{FF2B5EF4-FFF2-40B4-BE49-F238E27FC236}">
                <a16:creationId xmlns:a16="http://schemas.microsoft.com/office/drawing/2014/main" id="{E33670C1-36D6-405B-AE4E-4D683D20EECA}"/>
              </a:ext>
            </a:extLst>
          </p:cNvPr>
          <p:cNvSpPr/>
          <p:nvPr/>
        </p:nvSpPr>
        <p:spPr>
          <a:xfrm>
            <a:off x="7979114" y="2828832"/>
            <a:ext cx="3840480" cy="1200329"/>
          </a:xfrm>
          <a:prstGeom prst="chevron">
            <a:avLst/>
          </a:prstGeom>
          <a:solidFill>
            <a:srgbClr val="F06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chemeClr val="bg1"/>
                </a:solidFill>
              </a:rPr>
              <a:t>Принятие решений в зависимости от текущей обстановки</a:t>
            </a:r>
          </a:p>
        </p:txBody>
      </p:sp>
      <p:sp>
        <p:nvSpPr>
          <p:cNvPr id="10" name="Arrow: Chevron 9">
            <a:extLst>
              <a:ext uri="{FF2B5EF4-FFF2-40B4-BE49-F238E27FC236}">
                <a16:creationId xmlns:a16="http://schemas.microsoft.com/office/drawing/2014/main" id="{3E366E55-00FF-4C5B-BE01-09313A1B6A68}"/>
              </a:ext>
            </a:extLst>
          </p:cNvPr>
          <p:cNvSpPr/>
          <p:nvPr/>
        </p:nvSpPr>
        <p:spPr>
          <a:xfrm>
            <a:off x="193595" y="2828833"/>
            <a:ext cx="3017520" cy="1200329"/>
          </a:xfrm>
          <a:prstGeom prst="chevron">
            <a:avLst/>
          </a:prstGeom>
          <a:solidFill>
            <a:srgbClr val="F06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chemeClr val="bg1"/>
                </a:solidFill>
              </a:rPr>
              <a:t>Сбор</a:t>
            </a:r>
          </a:p>
        </p:txBody>
      </p:sp>
      <p:sp>
        <p:nvSpPr>
          <p:cNvPr id="5" name="Rectangle 4">
            <a:extLst>
              <a:ext uri="{FF2B5EF4-FFF2-40B4-BE49-F238E27FC236}">
                <a16:creationId xmlns:a16="http://schemas.microsoft.com/office/drawing/2014/main" id="{D6E1F586-453D-4B25-BCC5-9D7013D48ECD}"/>
              </a:ext>
            </a:extLst>
          </p:cNvPr>
          <p:cNvSpPr/>
          <p:nvPr/>
        </p:nvSpPr>
        <p:spPr>
          <a:xfrm>
            <a:off x="10487301" y="2521056"/>
            <a:ext cx="11315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pPr>
            <a:r>
              <a:rPr lang="ru-RU" sz="1400" i="1" dirty="0">
                <a:latin typeface="Arial Обычный"/>
                <a:hlinkClick r:id="rId4"/>
              </a:rPr>
              <a:t>Источник</a:t>
            </a:r>
            <a:endParaRPr lang="ru-RU" sz="1400" i="1" dirty="0">
              <a:latin typeface="Arial Обычный"/>
            </a:endParaRPr>
          </a:p>
        </p:txBody>
      </p:sp>
      <p:sp>
        <p:nvSpPr>
          <p:cNvPr id="11" name="Arrow: Chevron 10">
            <a:extLst>
              <a:ext uri="{FF2B5EF4-FFF2-40B4-BE49-F238E27FC236}">
                <a16:creationId xmlns:a16="http://schemas.microsoft.com/office/drawing/2014/main" id="{18813B43-D9C7-4CC5-9E2D-DA67785F647A}"/>
              </a:ext>
            </a:extLst>
          </p:cNvPr>
          <p:cNvSpPr/>
          <p:nvPr/>
        </p:nvSpPr>
        <p:spPr>
          <a:xfrm>
            <a:off x="2788768" y="4491982"/>
            <a:ext cx="3017520" cy="1200329"/>
          </a:xfrm>
          <a:prstGeom prst="chevron">
            <a:avLst/>
          </a:prstGeom>
          <a:solidFill>
            <a:srgbClr val="31B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RPA: 40%</a:t>
            </a:r>
            <a:br>
              <a:rPr lang="en-US" sz="2000" b="1" dirty="0">
                <a:solidFill>
                  <a:schemeClr val="bg1"/>
                </a:solidFill>
              </a:rPr>
            </a:br>
            <a:r>
              <a:rPr lang="en-US" sz="2000" b="1" dirty="0">
                <a:solidFill>
                  <a:schemeClr val="bg1"/>
                </a:solidFill>
              </a:rPr>
              <a:t>   AI: 60%</a:t>
            </a:r>
            <a:endParaRPr lang="ru-RU" sz="2000" b="1" dirty="0">
              <a:solidFill>
                <a:schemeClr val="bg1"/>
              </a:solidFill>
            </a:endParaRPr>
          </a:p>
        </p:txBody>
      </p:sp>
      <p:sp>
        <p:nvSpPr>
          <p:cNvPr id="12" name="Arrow: Chevron 11">
            <a:extLst>
              <a:ext uri="{FF2B5EF4-FFF2-40B4-BE49-F238E27FC236}">
                <a16:creationId xmlns:a16="http://schemas.microsoft.com/office/drawing/2014/main" id="{47B3F83B-0EAA-4DE6-A093-0C8D0CBA0660}"/>
              </a:ext>
            </a:extLst>
          </p:cNvPr>
          <p:cNvSpPr/>
          <p:nvPr/>
        </p:nvSpPr>
        <p:spPr>
          <a:xfrm>
            <a:off x="5383941" y="4491982"/>
            <a:ext cx="3017520" cy="1200329"/>
          </a:xfrm>
          <a:prstGeom prst="chevron">
            <a:avLst/>
          </a:prstGeom>
          <a:solidFill>
            <a:srgbClr val="31B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RPA: 10%</a:t>
            </a:r>
            <a:br>
              <a:rPr lang="en-US" sz="2000" b="1" dirty="0">
                <a:solidFill>
                  <a:schemeClr val="bg1"/>
                </a:solidFill>
              </a:rPr>
            </a:br>
            <a:r>
              <a:rPr lang="en-US" sz="2000" b="1" dirty="0">
                <a:solidFill>
                  <a:schemeClr val="bg1"/>
                </a:solidFill>
              </a:rPr>
              <a:t>   AI: 90%</a:t>
            </a:r>
            <a:endParaRPr lang="ru-RU" sz="2000" b="1" dirty="0">
              <a:solidFill>
                <a:schemeClr val="bg1"/>
              </a:solidFill>
            </a:endParaRPr>
          </a:p>
        </p:txBody>
      </p:sp>
      <p:sp>
        <p:nvSpPr>
          <p:cNvPr id="13" name="Arrow: Chevron 12">
            <a:extLst>
              <a:ext uri="{FF2B5EF4-FFF2-40B4-BE49-F238E27FC236}">
                <a16:creationId xmlns:a16="http://schemas.microsoft.com/office/drawing/2014/main" id="{6AB2637E-71CB-4C8D-9AA9-04628D7C95F8}"/>
              </a:ext>
            </a:extLst>
          </p:cNvPr>
          <p:cNvSpPr/>
          <p:nvPr/>
        </p:nvSpPr>
        <p:spPr>
          <a:xfrm>
            <a:off x="7979114" y="4491981"/>
            <a:ext cx="3840480" cy="1200329"/>
          </a:xfrm>
          <a:prstGeom prst="chevron">
            <a:avLst/>
          </a:prstGeom>
          <a:solidFill>
            <a:srgbClr val="31B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RPA: 0%</a:t>
            </a:r>
            <a:br>
              <a:rPr lang="en-US" sz="2000" b="1" dirty="0">
                <a:solidFill>
                  <a:schemeClr val="bg1"/>
                </a:solidFill>
              </a:rPr>
            </a:br>
            <a:r>
              <a:rPr lang="en-US" sz="2000" b="1" dirty="0">
                <a:solidFill>
                  <a:schemeClr val="bg1"/>
                </a:solidFill>
              </a:rPr>
              <a:t>   AI: 0%</a:t>
            </a:r>
            <a:endParaRPr lang="ru-RU" sz="2000" b="1" dirty="0">
              <a:solidFill>
                <a:schemeClr val="bg1"/>
              </a:solidFill>
            </a:endParaRPr>
          </a:p>
        </p:txBody>
      </p:sp>
      <p:sp>
        <p:nvSpPr>
          <p:cNvPr id="14" name="Arrow: Chevron 13">
            <a:extLst>
              <a:ext uri="{FF2B5EF4-FFF2-40B4-BE49-F238E27FC236}">
                <a16:creationId xmlns:a16="http://schemas.microsoft.com/office/drawing/2014/main" id="{9832BD6D-6C7F-4B84-992D-0FD042E4B33E}"/>
              </a:ext>
            </a:extLst>
          </p:cNvPr>
          <p:cNvSpPr/>
          <p:nvPr/>
        </p:nvSpPr>
        <p:spPr>
          <a:xfrm>
            <a:off x="193595" y="4491981"/>
            <a:ext cx="3017520" cy="1200329"/>
          </a:xfrm>
          <a:prstGeom prst="chevron">
            <a:avLst/>
          </a:prstGeom>
          <a:solidFill>
            <a:srgbClr val="31B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RPA: 90%</a:t>
            </a:r>
            <a:br>
              <a:rPr lang="en-US" sz="2000" b="1" dirty="0">
                <a:solidFill>
                  <a:schemeClr val="bg1"/>
                </a:solidFill>
              </a:rPr>
            </a:br>
            <a:r>
              <a:rPr lang="en-US" sz="2000" b="1" dirty="0">
                <a:solidFill>
                  <a:schemeClr val="bg1"/>
                </a:solidFill>
              </a:rPr>
              <a:t>   AI: 10%</a:t>
            </a:r>
            <a:endParaRPr lang="ru-RU" sz="2000" b="1" dirty="0">
              <a:solidFill>
                <a:schemeClr val="bg1"/>
              </a:solidFill>
            </a:endParaRPr>
          </a:p>
        </p:txBody>
      </p:sp>
      <p:sp>
        <p:nvSpPr>
          <p:cNvPr id="48" name="TextBox 147">
            <a:extLst>
              <a:ext uri="{FF2B5EF4-FFF2-40B4-BE49-F238E27FC236}">
                <a16:creationId xmlns:a16="http://schemas.microsoft.com/office/drawing/2014/main" id="{1CED2D2C-CF2C-4C40-A411-9AB516CE4492}"/>
              </a:ext>
            </a:extLst>
          </p:cNvPr>
          <p:cNvSpPr txBox="1">
            <a:spLocks noChangeArrowheads="1"/>
          </p:cNvSpPr>
          <p:nvPr/>
        </p:nvSpPr>
        <p:spPr bwMode="auto">
          <a:xfrm>
            <a:off x="10777751" y="124969"/>
            <a:ext cx="12137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defTabSz="1827213" eaLnBrk="0" fontAlgn="base" hangingPunct="0">
              <a:spcBef>
                <a:spcPct val="0"/>
              </a:spcBef>
              <a:spcAft>
                <a:spcPct val="0"/>
              </a:spcAft>
              <a:defRPr sz="3600">
                <a:solidFill>
                  <a:schemeClr val="tx1"/>
                </a:solidFill>
                <a:latin typeface="Arial" panose="020B0604020202020204" pitchFamily="34" charset="0"/>
              </a:defRPr>
            </a:lvl6pPr>
            <a:lvl7pPr marL="2971800" indent="-228600" defTabSz="1827213" eaLnBrk="0" fontAlgn="base" hangingPunct="0">
              <a:spcBef>
                <a:spcPct val="0"/>
              </a:spcBef>
              <a:spcAft>
                <a:spcPct val="0"/>
              </a:spcAft>
              <a:defRPr sz="3600">
                <a:solidFill>
                  <a:schemeClr val="tx1"/>
                </a:solidFill>
                <a:latin typeface="Arial" panose="020B0604020202020204" pitchFamily="34" charset="0"/>
              </a:defRPr>
            </a:lvl7pPr>
            <a:lvl8pPr marL="3429000" indent="-228600" defTabSz="1827213" eaLnBrk="0" fontAlgn="base" hangingPunct="0">
              <a:spcBef>
                <a:spcPct val="0"/>
              </a:spcBef>
              <a:spcAft>
                <a:spcPct val="0"/>
              </a:spcAft>
              <a:defRPr sz="3600">
                <a:solidFill>
                  <a:schemeClr val="tx1"/>
                </a:solidFill>
                <a:latin typeface="Arial" panose="020B0604020202020204" pitchFamily="34" charset="0"/>
              </a:defRPr>
            </a:lvl8pPr>
            <a:lvl9pPr marL="3886200" indent="-228600" defTabSz="1827213" eaLnBrk="0" fontAlgn="base" hangingPunct="0">
              <a:spcBef>
                <a:spcPct val="0"/>
              </a:spcBef>
              <a:spcAft>
                <a:spcPct val="0"/>
              </a:spcAft>
              <a:defRPr sz="3600">
                <a:solidFill>
                  <a:schemeClr val="tx1"/>
                </a:solidFill>
                <a:latin typeface="Arial" panose="020B0604020202020204" pitchFamily="34" charset="0"/>
              </a:defRPr>
            </a:lvl9pPr>
          </a:lstStyle>
          <a:p>
            <a:pPr marL="0" marR="0" lvl="0" indent="0" defTabSz="913607" eaLnBrk="1" fontAlgn="auto" latinLnBrk="0" hangingPunct="1">
              <a:lnSpc>
                <a:spcPct val="100000"/>
              </a:lnSpc>
              <a:spcBef>
                <a:spcPts val="0"/>
              </a:spcBef>
              <a:spcAft>
                <a:spcPts val="0"/>
              </a:spcAft>
              <a:buClrTx/>
              <a:buSzTx/>
              <a:buFontTx/>
              <a:buNone/>
              <a:tabLst/>
              <a:defRPr/>
            </a:pPr>
            <a:r>
              <a:rPr kumimoji="0" lang="ru-RU" altLang="ru-RU" sz="2000" b="1" i="0" u="none" strike="noStrike" kern="0" cap="small" spc="0" normalizeH="0" baseline="0" noProof="0" dirty="0">
                <a:ln>
                  <a:noFill/>
                </a:ln>
                <a:solidFill>
                  <a:srgbClr val="FFFFFF"/>
                </a:solidFill>
                <a:effectLst/>
                <a:uLnTx/>
                <a:uFillTx/>
                <a:latin typeface="Arial" panose="020B0604020202020204" pitchFamily="34" charset="0"/>
              </a:rPr>
              <a:t>Человек</a:t>
            </a:r>
          </a:p>
        </p:txBody>
      </p:sp>
    </p:spTree>
    <p:extLst>
      <p:ext uri="{BB962C8B-B14F-4D97-AF65-F5344CB8AC3E}">
        <p14:creationId xmlns:p14="http://schemas.microsoft.com/office/powerpoint/2010/main" val="1644354987"/>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Прямоугольник 26">
            <a:extLst>
              <a:ext uri="{FF2B5EF4-FFF2-40B4-BE49-F238E27FC236}">
                <a16:creationId xmlns:a16="http://schemas.microsoft.com/office/drawing/2014/main" id="{CDB29853-89EF-4F6D-947C-007719A47D8B}"/>
              </a:ext>
            </a:extLst>
          </p:cNvPr>
          <p:cNvSpPr/>
          <p:nvPr/>
        </p:nvSpPr>
        <p:spPr>
          <a:xfrm>
            <a:off x="510381" y="3775191"/>
            <a:ext cx="5760000" cy="2448000"/>
          </a:xfrm>
          <a:prstGeom prst="rect">
            <a:avLst/>
          </a:prstGeom>
          <a:solidFill>
            <a:srgbClr val="F26801">
              <a:lumMod val="20000"/>
              <a:lumOff val="80000"/>
            </a:srgbClr>
          </a:solidFill>
          <a:ln w="381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err="1">
              <a:ln>
                <a:noFill/>
              </a:ln>
              <a:solidFill>
                <a:srgbClr val="000000"/>
              </a:solidFill>
              <a:effectLst/>
              <a:uLnTx/>
              <a:uFillTx/>
              <a:latin typeface="Arial"/>
              <a:ea typeface="+mn-ea"/>
              <a:cs typeface="+mn-cs"/>
            </a:endParaRPr>
          </a:p>
        </p:txBody>
      </p:sp>
      <p:sp>
        <p:nvSpPr>
          <p:cNvPr id="84" name="Прямоугольник 11">
            <a:extLst>
              <a:ext uri="{FF2B5EF4-FFF2-40B4-BE49-F238E27FC236}">
                <a16:creationId xmlns:a16="http://schemas.microsoft.com/office/drawing/2014/main" id="{4E905717-D602-4F0A-81AD-3A3EE22C093E}"/>
              </a:ext>
            </a:extLst>
          </p:cNvPr>
          <p:cNvSpPr/>
          <p:nvPr/>
        </p:nvSpPr>
        <p:spPr>
          <a:xfrm>
            <a:off x="6310532" y="1260000"/>
            <a:ext cx="5760000" cy="2448000"/>
          </a:xfrm>
          <a:prstGeom prst="rect">
            <a:avLst/>
          </a:prstGeom>
          <a:solidFill>
            <a:srgbClr val="56341E">
              <a:lumMod val="20000"/>
              <a:lumOff val="80000"/>
            </a:srgbClr>
          </a:solidFill>
          <a:ln w="381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err="1">
              <a:ln>
                <a:noFill/>
              </a:ln>
              <a:solidFill>
                <a:srgbClr val="000000"/>
              </a:solidFill>
              <a:effectLst/>
              <a:uLnTx/>
              <a:uFillTx/>
              <a:latin typeface="Arial"/>
              <a:ea typeface="+mn-ea"/>
              <a:cs typeface="+mn-cs"/>
            </a:endParaRPr>
          </a:p>
        </p:txBody>
      </p:sp>
      <p:sp>
        <p:nvSpPr>
          <p:cNvPr id="85" name="Прямоугольник 11">
            <a:extLst>
              <a:ext uri="{FF2B5EF4-FFF2-40B4-BE49-F238E27FC236}">
                <a16:creationId xmlns:a16="http://schemas.microsoft.com/office/drawing/2014/main" id="{F7F7590E-2E17-47D9-8F37-62E507936770}"/>
              </a:ext>
            </a:extLst>
          </p:cNvPr>
          <p:cNvSpPr/>
          <p:nvPr/>
        </p:nvSpPr>
        <p:spPr>
          <a:xfrm>
            <a:off x="6310532" y="3766969"/>
            <a:ext cx="5760000" cy="2448000"/>
          </a:xfrm>
          <a:prstGeom prst="rect">
            <a:avLst/>
          </a:prstGeom>
          <a:solidFill>
            <a:srgbClr val="F9AC0B">
              <a:lumMod val="20000"/>
              <a:lumOff val="80000"/>
            </a:srgbClr>
          </a:solidFill>
          <a:ln w="381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err="1">
              <a:ln>
                <a:noFill/>
              </a:ln>
              <a:solidFill>
                <a:srgbClr val="000000"/>
              </a:solidFill>
              <a:effectLst/>
              <a:uLnTx/>
              <a:uFillTx/>
              <a:latin typeface="Arial"/>
              <a:ea typeface="+mn-ea"/>
              <a:cs typeface="+mn-cs"/>
            </a:endParaRPr>
          </a:p>
        </p:txBody>
      </p:sp>
      <p:sp>
        <p:nvSpPr>
          <p:cNvPr id="86" name="Прямоугольник 11">
            <a:extLst>
              <a:ext uri="{FF2B5EF4-FFF2-40B4-BE49-F238E27FC236}">
                <a16:creationId xmlns:a16="http://schemas.microsoft.com/office/drawing/2014/main" id="{C6E877FC-7129-4DAC-83FD-5AD3E63A74FE}"/>
              </a:ext>
            </a:extLst>
          </p:cNvPr>
          <p:cNvSpPr/>
          <p:nvPr/>
        </p:nvSpPr>
        <p:spPr>
          <a:xfrm>
            <a:off x="510381" y="1260000"/>
            <a:ext cx="5760000" cy="2448000"/>
          </a:xfrm>
          <a:prstGeom prst="rect">
            <a:avLst/>
          </a:prstGeom>
          <a:solidFill>
            <a:srgbClr val="AFDFE5"/>
          </a:solidFill>
          <a:ln w="381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err="1">
              <a:ln>
                <a:noFill/>
              </a:ln>
              <a:solidFill>
                <a:srgbClr val="000000"/>
              </a:solidFill>
              <a:effectLst/>
              <a:uLnTx/>
              <a:uFillTx/>
              <a:latin typeface="Arial"/>
              <a:ea typeface="+mn-ea"/>
              <a:cs typeface="+mn-cs"/>
            </a:endParaRPr>
          </a:p>
        </p:txBody>
      </p:sp>
      <p:sp>
        <p:nvSpPr>
          <p:cNvPr id="87" name="Title 2">
            <a:extLst>
              <a:ext uri="{FF2B5EF4-FFF2-40B4-BE49-F238E27FC236}">
                <a16:creationId xmlns:a16="http://schemas.microsoft.com/office/drawing/2014/main" id="{C538535A-DB57-425A-984C-CED4C2A8C6EB}"/>
              </a:ext>
            </a:extLst>
          </p:cNvPr>
          <p:cNvSpPr txBox="1">
            <a:spLocks/>
          </p:cNvSpPr>
          <p:nvPr/>
        </p:nvSpPr>
        <p:spPr bwMode="auto">
          <a:xfrm>
            <a:off x="540000" y="396000"/>
            <a:ext cx="8229600" cy="39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defTabSz="912813" rtl="0" eaLnBrk="0" fontAlgn="base" hangingPunct="0">
              <a:lnSpc>
                <a:spcPct val="80000"/>
              </a:lnSpc>
              <a:spcBef>
                <a:spcPct val="0"/>
              </a:spcBef>
              <a:spcAft>
                <a:spcPct val="0"/>
              </a:spcAft>
              <a:defRPr lang="en-US" sz="4400" b="1" kern="1200" baseline="0" dirty="0">
                <a:solidFill>
                  <a:schemeClr val="tx1"/>
                </a:solidFill>
                <a:latin typeface="Arial Обычный"/>
                <a:ea typeface="Franklin Gothic Demi" charset="0"/>
                <a:cs typeface="Franklin Gothic Demi" charset="0"/>
              </a:defRPr>
            </a:lvl1pPr>
            <a:lvl2pPr algn="l" defTabSz="912813" rtl="0" eaLnBrk="0" fontAlgn="base" hangingPunct="0">
              <a:lnSpc>
                <a:spcPts val="5000"/>
              </a:lnSpc>
              <a:spcBef>
                <a:spcPct val="0"/>
              </a:spcBef>
              <a:spcAft>
                <a:spcPct val="0"/>
              </a:spcAft>
              <a:defRPr sz="4000">
                <a:solidFill>
                  <a:schemeClr val="tx1"/>
                </a:solidFill>
                <a:latin typeface="Avenir Средний"/>
              </a:defRPr>
            </a:lvl2pPr>
            <a:lvl3pPr algn="l" defTabSz="912813" rtl="0" eaLnBrk="0" fontAlgn="base" hangingPunct="0">
              <a:lnSpc>
                <a:spcPts val="5000"/>
              </a:lnSpc>
              <a:spcBef>
                <a:spcPct val="0"/>
              </a:spcBef>
              <a:spcAft>
                <a:spcPct val="0"/>
              </a:spcAft>
              <a:defRPr sz="4000">
                <a:solidFill>
                  <a:schemeClr val="tx1"/>
                </a:solidFill>
                <a:latin typeface="Avenir Средний"/>
              </a:defRPr>
            </a:lvl3pPr>
            <a:lvl4pPr algn="l" defTabSz="912813" rtl="0" eaLnBrk="0" fontAlgn="base" hangingPunct="0">
              <a:lnSpc>
                <a:spcPts val="5000"/>
              </a:lnSpc>
              <a:spcBef>
                <a:spcPct val="0"/>
              </a:spcBef>
              <a:spcAft>
                <a:spcPct val="0"/>
              </a:spcAft>
              <a:defRPr sz="4000">
                <a:solidFill>
                  <a:schemeClr val="tx1"/>
                </a:solidFill>
                <a:latin typeface="Avenir Средний"/>
              </a:defRPr>
            </a:lvl4pPr>
            <a:lvl5pPr algn="l" defTabSz="912813" rtl="0" eaLnBrk="0" fontAlgn="base" hangingPunct="0">
              <a:lnSpc>
                <a:spcPts val="5000"/>
              </a:lnSpc>
              <a:spcBef>
                <a:spcPct val="0"/>
              </a:spcBef>
              <a:spcAft>
                <a:spcPct val="0"/>
              </a:spcAft>
              <a:defRPr sz="4000">
                <a:solidFill>
                  <a:schemeClr val="tx1"/>
                </a:solidFill>
                <a:latin typeface="Avenir Средний"/>
              </a:defRPr>
            </a:lvl5pPr>
            <a:lvl6pPr marL="457200" algn="l" defTabSz="912813" rtl="0" fontAlgn="base">
              <a:lnSpc>
                <a:spcPts val="5000"/>
              </a:lnSpc>
              <a:spcBef>
                <a:spcPct val="0"/>
              </a:spcBef>
              <a:spcAft>
                <a:spcPct val="0"/>
              </a:spcAft>
              <a:defRPr sz="4000">
                <a:solidFill>
                  <a:schemeClr val="tx1"/>
                </a:solidFill>
                <a:latin typeface="Avenir Средний"/>
              </a:defRPr>
            </a:lvl6pPr>
            <a:lvl7pPr marL="914400" algn="l" defTabSz="912813" rtl="0" fontAlgn="base">
              <a:lnSpc>
                <a:spcPts val="5000"/>
              </a:lnSpc>
              <a:spcBef>
                <a:spcPct val="0"/>
              </a:spcBef>
              <a:spcAft>
                <a:spcPct val="0"/>
              </a:spcAft>
              <a:defRPr sz="4000">
                <a:solidFill>
                  <a:schemeClr val="tx1"/>
                </a:solidFill>
                <a:latin typeface="Avenir Средний"/>
              </a:defRPr>
            </a:lvl7pPr>
            <a:lvl8pPr marL="1371600" algn="l" defTabSz="912813" rtl="0" fontAlgn="base">
              <a:lnSpc>
                <a:spcPts val="5000"/>
              </a:lnSpc>
              <a:spcBef>
                <a:spcPct val="0"/>
              </a:spcBef>
              <a:spcAft>
                <a:spcPct val="0"/>
              </a:spcAft>
              <a:defRPr sz="4000">
                <a:solidFill>
                  <a:schemeClr val="tx1"/>
                </a:solidFill>
                <a:latin typeface="Avenir Средний"/>
              </a:defRPr>
            </a:lvl8pPr>
            <a:lvl9pPr marL="1828800" algn="l" defTabSz="912813" rtl="0" fontAlgn="base">
              <a:lnSpc>
                <a:spcPts val="5000"/>
              </a:lnSpc>
              <a:spcBef>
                <a:spcPct val="0"/>
              </a:spcBef>
              <a:spcAft>
                <a:spcPct val="0"/>
              </a:spcAft>
              <a:defRPr sz="4000">
                <a:solidFill>
                  <a:schemeClr val="tx1"/>
                </a:solidFill>
                <a:latin typeface="Avenir Средний"/>
              </a:defRPr>
            </a:lvl9pPr>
          </a:lstStyle>
          <a:p>
            <a:pPr eaLnBrk="1" hangingPunct="1"/>
            <a:r>
              <a:rPr lang="ru-RU" altLang="ru-RU" sz="3200">
                <a:ea typeface="Franklin Gothic Demi" panose="020B0703020102020204" pitchFamily="34" charset="0"/>
                <a:cs typeface="Franklin Gothic Demi" panose="020B0703020102020204" pitchFamily="34" charset="0"/>
              </a:rPr>
              <a:t>Какие бывают роботы?</a:t>
            </a:r>
          </a:p>
        </p:txBody>
      </p:sp>
      <p:sp>
        <p:nvSpPr>
          <p:cNvPr id="88" name="Прямоугольник 1">
            <a:extLst>
              <a:ext uri="{FF2B5EF4-FFF2-40B4-BE49-F238E27FC236}">
                <a16:creationId xmlns:a16="http://schemas.microsoft.com/office/drawing/2014/main" id="{BC4A3745-03C2-4DF5-8986-05DA7AAB7FEA}"/>
              </a:ext>
            </a:extLst>
          </p:cNvPr>
          <p:cNvSpPr/>
          <p:nvPr/>
        </p:nvSpPr>
        <p:spPr>
          <a:xfrm>
            <a:off x="1622425" y="1446656"/>
            <a:ext cx="4368800" cy="2277547"/>
          </a:xfrm>
          <a:prstGeom prst="rect">
            <a:avLst/>
          </a:prstGeom>
        </p:spPr>
        <p:txBody>
          <a:bodyPr>
            <a:spAutoFit/>
          </a:bodyPr>
          <a:lstStyle/>
          <a:p>
            <a:pPr>
              <a:defRPr/>
            </a:pPr>
            <a:r>
              <a:rPr lang="ru-RU" altLang="ru-RU" sz="2400" b="1" dirty="0">
                <a:solidFill>
                  <a:srgbClr val="0093A5"/>
                </a:solidFill>
                <a:latin typeface="Arial Обычный"/>
              </a:rPr>
              <a:t>Цифровой работник </a:t>
            </a:r>
            <a:endParaRPr lang="en-US" altLang="ru-RU" sz="2400" b="1" dirty="0">
              <a:solidFill>
                <a:srgbClr val="0093A5"/>
              </a:solidFill>
              <a:latin typeface="Arial Обычный"/>
            </a:endParaRPr>
          </a:p>
          <a:p>
            <a:pPr>
              <a:defRPr/>
            </a:pPr>
            <a:r>
              <a:rPr lang="ru-RU" altLang="ru-RU" sz="2000" b="1" dirty="0">
                <a:solidFill>
                  <a:srgbClr val="000000"/>
                </a:solidFill>
                <a:latin typeface="Arial Обычный"/>
              </a:rPr>
              <a:t>(цифровая рабочая сила) – RPA </a:t>
            </a:r>
          </a:p>
          <a:p>
            <a:pPr marL="742950" lvl="1" indent="-285750">
              <a:buFont typeface="Arial" panose="020B0604020202020204" pitchFamily="34" charset="0"/>
              <a:buChar char="̶"/>
              <a:defRPr/>
            </a:pPr>
            <a:r>
              <a:rPr lang="ru-RU" altLang="ru-RU" sz="1400" dirty="0">
                <a:solidFill>
                  <a:srgbClr val="000000"/>
                </a:solidFill>
                <a:latin typeface="Arial Обычный"/>
              </a:rPr>
              <a:t>Ввод данных в ИТ-системы</a:t>
            </a:r>
          </a:p>
          <a:p>
            <a:pPr marL="742950" lvl="1" indent="-285750">
              <a:buFont typeface="Arial" panose="020B0604020202020204" pitchFamily="34" charset="0"/>
              <a:buChar char="̶"/>
              <a:defRPr/>
            </a:pPr>
            <a:r>
              <a:rPr lang="ru-RU" altLang="ru-RU" sz="1400" dirty="0">
                <a:solidFill>
                  <a:srgbClr val="000000"/>
                </a:solidFill>
                <a:latin typeface="Arial Обычный"/>
              </a:rPr>
              <a:t>Обработка информации таблиц MS </a:t>
            </a:r>
            <a:r>
              <a:rPr lang="ru-RU" altLang="ru-RU" sz="1400" dirty="0" err="1">
                <a:solidFill>
                  <a:srgbClr val="000000"/>
                </a:solidFill>
                <a:latin typeface="Arial Обычный"/>
              </a:rPr>
              <a:t>Excel</a:t>
            </a:r>
            <a:endParaRPr lang="ru-RU" altLang="ru-RU" sz="1400" dirty="0">
              <a:solidFill>
                <a:srgbClr val="000000"/>
              </a:solidFill>
              <a:latin typeface="Arial Обычный"/>
            </a:endParaRPr>
          </a:p>
          <a:p>
            <a:pPr marL="742950" lvl="1" indent="-285750">
              <a:buFont typeface="Arial" panose="020B0604020202020204" pitchFamily="34" charset="0"/>
              <a:buChar char="̶"/>
              <a:defRPr/>
            </a:pPr>
            <a:r>
              <a:rPr lang="ru-RU" altLang="ru-RU" sz="1400" dirty="0">
                <a:solidFill>
                  <a:srgbClr val="000000"/>
                </a:solidFill>
                <a:latin typeface="Arial Обычный"/>
              </a:rPr>
              <a:t>Отправка/контроль поступивших почтовых сообщений</a:t>
            </a:r>
          </a:p>
          <a:p>
            <a:pPr marL="742950" lvl="1" indent="-285750">
              <a:buFont typeface="Arial" panose="020B0604020202020204" pitchFamily="34" charset="0"/>
              <a:buChar char="̶"/>
              <a:defRPr/>
            </a:pPr>
            <a:r>
              <a:rPr lang="ru-RU" altLang="ru-RU" sz="1400" dirty="0">
                <a:solidFill>
                  <a:srgbClr val="000000"/>
                </a:solidFill>
                <a:latin typeface="Arial Обычный"/>
              </a:rPr>
              <a:t>Сравнение наборов данных</a:t>
            </a:r>
          </a:p>
          <a:p>
            <a:pPr marL="742950" lvl="1" indent="-285750">
              <a:buFont typeface="Arial" panose="020B0604020202020204" pitchFamily="34" charset="0"/>
              <a:buChar char="̶"/>
              <a:defRPr/>
            </a:pPr>
            <a:r>
              <a:rPr lang="ru-RU" altLang="ru-RU" sz="1400" dirty="0">
                <a:solidFill>
                  <a:srgbClr val="000000"/>
                </a:solidFill>
                <a:latin typeface="Arial Обычный"/>
              </a:rPr>
              <a:t>Сбор информации в разнородных системах и ее агрегирование</a:t>
            </a:r>
          </a:p>
        </p:txBody>
      </p:sp>
      <p:sp>
        <p:nvSpPr>
          <p:cNvPr id="89" name="Прямоугольник 2">
            <a:extLst>
              <a:ext uri="{FF2B5EF4-FFF2-40B4-BE49-F238E27FC236}">
                <a16:creationId xmlns:a16="http://schemas.microsoft.com/office/drawing/2014/main" id="{782E770A-3632-4F04-BD84-2507D0D87D68}"/>
              </a:ext>
            </a:extLst>
          </p:cNvPr>
          <p:cNvSpPr>
            <a:spLocks noChangeArrowheads="1"/>
          </p:cNvSpPr>
          <p:nvPr/>
        </p:nvSpPr>
        <p:spPr bwMode="auto">
          <a:xfrm>
            <a:off x="7600950" y="1446656"/>
            <a:ext cx="41529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ru-RU" altLang="ru-RU" sz="2400" b="1" dirty="0">
                <a:solidFill>
                  <a:srgbClr val="56341E">
                    <a:lumMod val="60000"/>
                    <a:lumOff val="40000"/>
                  </a:srgbClr>
                </a:solidFill>
                <a:latin typeface="Arial Обычный"/>
              </a:rPr>
              <a:t>Цифровой Читатель  </a:t>
            </a:r>
            <a:endParaRPr lang="en-US" altLang="ru-RU" sz="2400" b="1" dirty="0">
              <a:solidFill>
                <a:srgbClr val="56341E">
                  <a:lumMod val="60000"/>
                  <a:lumOff val="40000"/>
                </a:srgbClr>
              </a:solidFill>
              <a:latin typeface="Arial Обычный"/>
            </a:endParaRPr>
          </a:p>
          <a:p>
            <a:pPr>
              <a:defRPr/>
            </a:pPr>
            <a:r>
              <a:rPr lang="ru-RU" altLang="ru-RU" sz="2000" b="1" dirty="0">
                <a:solidFill>
                  <a:srgbClr val="000000"/>
                </a:solidFill>
                <a:latin typeface="Arial Обычный"/>
              </a:rPr>
              <a:t>Автоматизация распознавания</a:t>
            </a:r>
          </a:p>
          <a:p>
            <a:pPr lvl="1">
              <a:buFont typeface="Arial" panose="020B0604020202020204" pitchFamily="34" charset="0"/>
              <a:buChar char="̶"/>
              <a:defRPr/>
            </a:pPr>
            <a:r>
              <a:rPr lang="ru-RU" altLang="ru-RU" sz="1400" dirty="0">
                <a:solidFill>
                  <a:srgbClr val="000000"/>
                </a:solidFill>
                <a:latin typeface="Arial Обычный"/>
              </a:rPr>
              <a:t>Машинное обучение</a:t>
            </a:r>
          </a:p>
          <a:p>
            <a:pPr lvl="1">
              <a:buFont typeface="Arial" panose="020B0604020202020204" pitchFamily="34" charset="0"/>
              <a:buChar char="̶"/>
              <a:defRPr/>
            </a:pPr>
            <a:r>
              <a:rPr lang="ru-RU" altLang="ru-RU" sz="1400" dirty="0">
                <a:solidFill>
                  <a:srgbClr val="000000"/>
                </a:solidFill>
                <a:latin typeface="Arial Обычный"/>
              </a:rPr>
              <a:t>Распознавание содержания по ключевым словам</a:t>
            </a:r>
          </a:p>
          <a:p>
            <a:pPr lvl="1">
              <a:buFont typeface="Arial" panose="020B0604020202020204" pitchFamily="34" charset="0"/>
              <a:buChar char="̶"/>
              <a:defRPr/>
            </a:pPr>
            <a:r>
              <a:rPr lang="ru-RU" altLang="ru-RU" sz="1400" dirty="0">
                <a:solidFill>
                  <a:srgbClr val="000000"/>
                </a:solidFill>
                <a:latin typeface="Arial Обычный"/>
              </a:rPr>
              <a:t>Классификация</a:t>
            </a:r>
          </a:p>
          <a:p>
            <a:pPr lvl="1">
              <a:buFont typeface="Arial" panose="020B0604020202020204" pitchFamily="34" charset="0"/>
              <a:buChar char="̶"/>
              <a:defRPr/>
            </a:pPr>
            <a:r>
              <a:rPr lang="ru-RU" altLang="ru-RU" sz="1400" dirty="0">
                <a:solidFill>
                  <a:srgbClr val="000000"/>
                </a:solidFill>
                <a:latin typeface="Arial Обычный"/>
              </a:rPr>
              <a:t>Обработка произвольных форматов входных документов</a:t>
            </a:r>
          </a:p>
        </p:txBody>
      </p:sp>
      <p:sp>
        <p:nvSpPr>
          <p:cNvPr id="90" name="Прямоугольник 7">
            <a:extLst>
              <a:ext uri="{FF2B5EF4-FFF2-40B4-BE49-F238E27FC236}">
                <a16:creationId xmlns:a16="http://schemas.microsoft.com/office/drawing/2014/main" id="{54BC429B-71D2-4919-A957-EFCEF3942470}"/>
              </a:ext>
            </a:extLst>
          </p:cNvPr>
          <p:cNvSpPr>
            <a:spLocks noChangeArrowheads="1"/>
          </p:cNvSpPr>
          <p:nvPr/>
        </p:nvSpPr>
        <p:spPr bwMode="auto">
          <a:xfrm>
            <a:off x="1622425" y="3984182"/>
            <a:ext cx="4376738"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ru-RU" altLang="ru-RU" sz="2400" b="1" dirty="0">
                <a:solidFill>
                  <a:srgbClr val="F26801"/>
                </a:solidFill>
                <a:latin typeface="Arial Обычный"/>
              </a:rPr>
              <a:t>Цифровой Диктор </a:t>
            </a:r>
            <a:endParaRPr lang="en-US" altLang="ru-RU" sz="2400" b="1" dirty="0">
              <a:solidFill>
                <a:srgbClr val="F26801"/>
              </a:solidFill>
              <a:latin typeface="Arial Обычный"/>
            </a:endParaRPr>
          </a:p>
          <a:p>
            <a:pPr>
              <a:defRPr/>
            </a:pPr>
            <a:r>
              <a:rPr lang="ru-RU" altLang="ru-RU" sz="2000" b="1" dirty="0">
                <a:solidFill>
                  <a:srgbClr val="000000"/>
                </a:solidFill>
                <a:latin typeface="Arial Обычный"/>
              </a:rPr>
              <a:t>Автоматизация голосового взаимодействия</a:t>
            </a:r>
            <a:r>
              <a:rPr lang="en-US" altLang="ru-RU" sz="2000" b="1" dirty="0">
                <a:solidFill>
                  <a:srgbClr val="000000"/>
                </a:solidFill>
                <a:latin typeface="Arial Обычный"/>
              </a:rPr>
              <a:t> - </a:t>
            </a:r>
            <a:r>
              <a:rPr lang="ru-RU" altLang="ru-RU" sz="2000" b="1" dirty="0">
                <a:solidFill>
                  <a:srgbClr val="000000"/>
                </a:solidFill>
                <a:latin typeface="Arial Обычный"/>
              </a:rPr>
              <a:t>Чат</a:t>
            </a:r>
          </a:p>
          <a:p>
            <a:pPr lvl="1">
              <a:buFont typeface="Arial" panose="020B0604020202020204" pitchFamily="34" charset="0"/>
              <a:buChar char="̶"/>
              <a:defRPr/>
            </a:pPr>
            <a:r>
              <a:rPr lang="ru-RU" altLang="ru-RU" sz="1400" dirty="0">
                <a:solidFill>
                  <a:srgbClr val="000000"/>
                </a:solidFill>
                <a:latin typeface="Arial Обычный"/>
              </a:rPr>
              <a:t>Р</a:t>
            </a:r>
            <a:r>
              <a:rPr lang="ru-RU" altLang="ru-RU" sz="1400" dirty="0" err="1">
                <a:solidFill>
                  <a:srgbClr val="000000"/>
                </a:solidFill>
                <a:latin typeface="Arial Обычный"/>
              </a:rPr>
              <a:t>аспознавание</a:t>
            </a:r>
            <a:r>
              <a:rPr lang="ru-RU" altLang="ru-RU" sz="1400" dirty="0">
                <a:solidFill>
                  <a:srgbClr val="000000"/>
                </a:solidFill>
                <a:latin typeface="Arial Обычный"/>
              </a:rPr>
              <a:t> голоса</a:t>
            </a:r>
          </a:p>
          <a:p>
            <a:pPr lvl="1">
              <a:buFont typeface="Arial" panose="020B0604020202020204" pitchFamily="34" charset="0"/>
              <a:buChar char="̶"/>
              <a:defRPr/>
            </a:pPr>
            <a:r>
              <a:rPr lang="ru-RU" altLang="ru-RU" sz="1400" dirty="0">
                <a:solidFill>
                  <a:srgbClr val="000000"/>
                </a:solidFill>
                <a:latin typeface="Arial Обычный"/>
              </a:rPr>
              <a:t>Ответы на вопросы</a:t>
            </a:r>
          </a:p>
          <a:p>
            <a:pPr lvl="1">
              <a:buFont typeface="Arial" panose="020B0604020202020204" pitchFamily="34" charset="0"/>
              <a:buChar char="̶"/>
              <a:defRPr/>
            </a:pPr>
            <a:r>
              <a:rPr lang="ru-RU" altLang="ru-RU" sz="1400" dirty="0">
                <a:solidFill>
                  <a:srgbClr val="000000"/>
                </a:solidFill>
                <a:latin typeface="Arial Обычный"/>
              </a:rPr>
              <a:t>Использование стандартизованных моделей общения</a:t>
            </a:r>
          </a:p>
          <a:p>
            <a:pPr lvl="1">
              <a:buFont typeface="Arial" panose="020B0604020202020204" pitchFamily="34" charset="0"/>
              <a:buChar char="̶"/>
              <a:defRPr/>
            </a:pPr>
            <a:r>
              <a:rPr lang="ru-RU" altLang="ru-RU" sz="1400" dirty="0">
                <a:solidFill>
                  <a:srgbClr val="000000"/>
                </a:solidFill>
                <a:latin typeface="Arial Обычный"/>
              </a:rPr>
              <a:t>Прием оперативных сообщений</a:t>
            </a:r>
          </a:p>
        </p:txBody>
      </p:sp>
      <p:sp>
        <p:nvSpPr>
          <p:cNvPr id="91" name="Прямоугольник 8">
            <a:extLst>
              <a:ext uri="{FF2B5EF4-FFF2-40B4-BE49-F238E27FC236}">
                <a16:creationId xmlns:a16="http://schemas.microsoft.com/office/drawing/2014/main" id="{13B3B46B-5BC6-4F4A-B71E-2A238CD747A3}"/>
              </a:ext>
            </a:extLst>
          </p:cNvPr>
          <p:cNvSpPr>
            <a:spLocks noChangeArrowheads="1"/>
          </p:cNvSpPr>
          <p:nvPr/>
        </p:nvSpPr>
        <p:spPr bwMode="auto">
          <a:xfrm>
            <a:off x="7600950" y="3984182"/>
            <a:ext cx="396240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ru-RU" altLang="ru-RU" sz="2400" b="1" dirty="0">
                <a:solidFill>
                  <a:srgbClr val="F9AC0B"/>
                </a:solidFill>
                <a:latin typeface="Arial Обычный"/>
              </a:rPr>
              <a:t>Цифровой интеллект</a:t>
            </a:r>
            <a:endParaRPr lang="en-US" altLang="ru-RU" sz="2400" b="1" dirty="0">
              <a:solidFill>
                <a:srgbClr val="F9AC0B"/>
              </a:solidFill>
              <a:latin typeface="Arial Обычный"/>
            </a:endParaRPr>
          </a:p>
          <a:p>
            <a:pPr>
              <a:defRPr/>
            </a:pPr>
            <a:r>
              <a:rPr lang="en-US" altLang="ru-RU" sz="2000" b="1" dirty="0">
                <a:solidFill>
                  <a:srgbClr val="000000"/>
                </a:solidFill>
                <a:latin typeface="Arial Обычный"/>
              </a:rPr>
              <a:t>Artificial intelligence</a:t>
            </a:r>
            <a:endParaRPr lang="ru-RU" altLang="ru-RU" sz="2000" b="1" dirty="0">
              <a:solidFill>
                <a:srgbClr val="000000"/>
              </a:solidFill>
              <a:latin typeface="Arial Обычный"/>
            </a:endParaRPr>
          </a:p>
          <a:p>
            <a:pPr lvl="1">
              <a:buFont typeface="Arial" panose="020B0604020202020204" pitchFamily="34" charset="0"/>
              <a:buChar char="̶"/>
              <a:defRPr/>
            </a:pPr>
            <a:r>
              <a:rPr lang="ru-RU" altLang="ru-RU" sz="1400" dirty="0">
                <a:solidFill>
                  <a:srgbClr val="000000"/>
                </a:solidFill>
                <a:latin typeface="Arial Обычный"/>
              </a:rPr>
              <a:t>Проверка математических вычислений</a:t>
            </a:r>
          </a:p>
          <a:p>
            <a:pPr lvl="1">
              <a:buFont typeface="Arial" panose="020B0604020202020204" pitchFamily="34" charset="0"/>
              <a:buChar char="̶"/>
              <a:defRPr/>
            </a:pPr>
            <a:r>
              <a:rPr lang="ru-RU" altLang="ru-RU" sz="1400" dirty="0">
                <a:solidFill>
                  <a:srgbClr val="000000"/>
                </a:solidFill>
                <a:latin typeface="Arial Обычный"/>
              </a:rPr>
              <a:t>Прогнозная аналитика</a:t>
            </a:r>
          </a:p>
          <a:p>
            <a:pPr lvl="1">
              <a:buFont typeface="Arial" panose="020B0604020202020204" pitchFamily="34" charset="0"/>
              <a:buChar char="̶"/>
              <a:defRPr/>
            </a:pPr>
            <a:r>
              <a:rPr lang="ru-RU" altLang="ru-RU" sz="1400" dirty="0">
                <a:solidFill>
                  <a:srgbClr val="000000"/>
                </a:solidFill>
                <a:latin typeface="Arial Обычный"/>
              </a:rPr>
              <a:t>Большие Данные</a:t>
            </a:r>
          </a:p>
          <a:p>
            <a:pPr lvl="1">
              <a:buFont typeface="Arial" panose="020B0604020202020204" pitchFamily="34" charset="0"/>
              <a:buChar char="̶"/>
              <a:defRPr/>
            </a:pPr>
            <a:r>
              <a:rPr lang="ru-RU" altLang="ru-RU" sz="1400" dirty="0">
                <a:solidFill>
                  <a:srgbClr val="000000"/>
                </a:solidFill>
                <a:latin typeface="Arial Обычный"/>
              </a:rPr>
              <a:t>…..</a:t>
            </a:r>
            <a:endParaRPr lang="ru-RU" altLang="ru-RU" sz="1600" dirty="0">
              <a:solidFill>
                <a:srgbClr val="000000"/>
              </a:solidFill>
              <a:latin typeface="Arial Обычный"/>
            </a:endParaRPr>
          </a:p>
        </p:txBody>
      </p:sp>
      <p:pic>
        <p:nvPicPr>
          <p:cNvPr id="92" name="Рисунок 9">
            <a:extLst>
              <a:ext uri="{FF2B5EF4-FFF2-40B4-BE49-F238E27FC236}">
                <a16:creationId xmlns:a16="http://schemas.microsoft.com/office/drawing/2014/main" id="{5DE6210F-74F1-47FE-A7FD-CFB7978D454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9300" y="4186069"/>
            <a:ext cx="7461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3" name="Группа 21">
            <a:extLst>
              <a:ext uri="{FF2B5EF4-FFF2-40B4-BE49-F238E27FC236}">
                <a16:creationId xmlns:a16="http://schemas.microsoft.com/office/drawing/2014/main" id="{8A9B8882-A3B4-4FF4-A784-6F4FFE3B480C}"/>
              </a:ext>
            </a:extLst>
          </p:cNvPr>
          <p:cNvGrpSpPr>
            <a:grpSpLocks/>
          </p:cNvGrpSpPr>
          <p:nvPr/>
        </p:nvGrpSpPr>
        <p:grpSpPr bwMode="auto">
          <a:xfrm>
            <a:off x="752705" y="1764076"/>
            <a:ext cx="881063" cy="790575"/>
            <a:chOff x="711200" y="1833563"/>
            <a:chExt cx="881063" cy="790575"/>
          </a:xfrm>
        </p:grpSpPr>
        <p:sp>
          <p:nvSpPr>
            <p:cNvPr id="94" name="Freeform 12">
              <a:extLst>
                <a:ext uri="{FF2B5EF4-FFF2-40B4-BE49-F238E27FC236}">
                  <a16:creationId xmlns:a16="http://schemas.microsoft.com/office/drawing/2014/main" id="{E88034BC-972A-456B-B8BC-F1A136C6E91C}"/>
                </a:ext>
              </a:extLst>
            </p:cNvPr>
            <p:cNvSpPr>
              <a:spLocks noEditPoints="1"/>
            </p:cNvSpPr>
            <p:nvPr/>
          </p:nvSpPr>
          <p:spPr bwMode="auto">
            <a:xfrm>
              <a:off x="1073150" y="2203450"/>
              <a:ext cx="169863" cy="171450"/>
            </a:xfrm>
            <a:custGeom>
              <a:avLst/>
              <a:gdLst>
                <a:gd name="T0" fmla="*/ 0 w 107"/>
                <a:gd name="T1" fmla="*/ 108 h 108"/>
                <a:gd name="T2" fmla="*/ 107 w 107"/>
                <a:gd name="T3" fmla="*/ 108 h 108"/>
                <a:gd name="T4" fmla="*/ 107 w 107"/>
                <a:gd name="T5" fmla="*/ 0 h 108"/>
                <a:gd name="T6" fmla="*/ 0 w 107"/>
                <a:gd name="T7" fmla="*/ 0 h 108"/>
                <a:gd name="T8" fmla="*/ 0 w 107"/>
                <a:gd name="T9" fmla="*/ 108 h 108"/>
                <a:gd name="T10" fmla="*/ 22 w 107"/>
                <a:gd name="T11" fmla="*/ 23 h 108"/>
                <a:gd name="T12" fmla="*/ 85 w 107"/>
                <a:gd name="T13" fmla="*/ 23 h 108"/>
                <a:gd name="T14" fmla="*/ 85 w 107"/>
                <a:gd name="T15" fmla="*/ 86 h 108"/>
                <a:gd name="T16" fmla="*/ 22 w 107"/>
                <a:gd name="T17" fmla="*/ 86 h 108"/>
                <a:gd name="T18" fmla="*/ 22 w 107"/>
                <a:gd name="T19" fmla="*/ 2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108">
                  <a:moveTo>
                    <a:pt x="0" y="108"/>
                  </a:moveTo>
                  <a:lnTo>
                    <a:pt x="107" y="108"/>
                  </a:lnTo>
                  <a:lnTo>
                    <a:pt x="107" y="0"/>
                  </a:lnTo>
                  <a:lnTo>
                    <a:pt x="0" y="0"/>
                  </a:lnTo>
                  <a:lnTo>
                    <a:pt x="0" y="108"/>
                  </a:lnTo>
                  <a:close/>
                  <a:moveTo>
                    <a:pt x="22" y="23"/>
                  </a:moveTo>
                  <a:lnTo>
                    <a:pt x="85" y="23"/>
                  </a:lnTo>
                  <a:lnTo>
                    <a:pt x="85" y="86"/>
                  </a:lnTo>
                  <a:lnTo>
                    <a:pt x="22" y="86"/>
                  </a:lnTo>
                  <a:lnTo>
                    <a:pt x="22" y="23"/>
                  </a:lnTo>
                  <a:close/>
                </a:path>
              </a:pathLst>
            </a:custGeom>
            <a:solidFill>
              <a:srgbClr val="0093A5"/>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000000"/>
                </a:solidFill>
                <a:effectLst/>
                <a:uLnTx/>
                <a:uFillTx/>
              </a:endParaRPr>
            </a:p>
          </p:txBody>
        </p:sp>
        <p:grpSp>
          <p:nvGrpSpPr>
            <p:cNvPr id="95" name="Группа 20">
              <a:extLst>
                <a:ext uri="{FF2B5EF4-FFF2-40B4-BE49-F238E27FC236}">
                  <a16:creationId xmlns:a16="http://schemas.microsoft.com/office/drawing/2014/main" id="{9514722C-BFC8-42F1-9B9C-225A3BA359DB}"/>
                </a:ext>
              </a:extLst>
            </p:cNvPr>
            <p:cNvGrpSpPr>
              <a:grpSpLocks/>
            </p:cNvGrpSpPr>
            <p:nvPr/>
          </p:nvGrpSpPr>
          <p:grpSpPr bwMode="auto">
            <a:xfrm>
              <a:off x="711200" y="1833563"/>
              <a:ext cx="881063" cy="790575"/>
              <a:chOff x="711200" y="1833563"/>
              <a:chExt cx="881063" cy="790575"/>
            </a:xfrm>
          </p:grpSpPr>
          <p:sp>
            <p:nvSpPr>
              <p:cNvPr id="96" name="Freeform 13">
                <a:extLst>
                  <a:ext uri="{FF2B5EF4-FFF2-40B4-BE49-F238E27FC236}">
                    <a16:creationId xmlns:a16="http://schemas.microsoft.com/office/drawing/2014/main" id="{20992DB9-2328-4A48-8E96-C447A45DDFE0}"/>
                  </a:ext>
                </a:extLst>
              </p:cNvPr>
              <p:cNvSpPr>
                <a:spLocks noEditPoints="1"/>
              </p:cNvSpPr>
              <p:nvPr/>
            </p:nvSpPr>
            <p:spPr bwMode="auto">
              <a:xfrm>
                <a:off x="1497013" y="2241550"/>
                <a:ext cx="95250" cy="95250"/>
              </a:xfrm>
              <a:custGeom>
                <a:avLst/>
                <a:gdLst>
                  <a:gd name="T0" fmla="*/ 17 w 35"/>
                  <a:gd name="T1" fmla="*/ 0 h 35"/>
                  <a:gd name="T2" fmla="*/ 0 w 35"/>
                  <a:gd name="T3" fmla="*/ 17 h 35"/>
                  <a:gd name="T4" fmla="*/ 17 w 35"/>
                  <a:gd name="T5" fmla="*/ 35 h 35"/>
                  <a:gd name="T6" fmla="*/ 35 w 35"/>
                  <a:gd name="T7" fmla="*/ 17 h 35"/>
                  <a:gd name="T8" fmla="*/ 17 w 35"/>
                  <a:gd name="T9" fmla="*/ 0 h 35"/>
                  <a:gd name="T10" fmla="*/ 17 w 35"/>
                  <a:gd name="T11" fmla="*/ 23 h 35"/>
                  <a:gd name="T12" fmla="*/ 12 w 35"/>
                  <a:gd name="T13" fmla="*/ 17 h 35"/>
                  <a:gd name="T14" fmla="*/ 17 w 35"/>
                  <a:gd name="T15" fmla="*/ 12 h 35"/>
                  <a:gd name="T16" fmla="*/ 23 w 35"/>
                  <a:gd name="T17" fmla="*/ 17 h 35"/>
                  <a:gd name="T18" fmla="*/ 17 w 35"/>
                  <a:gd name="T19" fmla="*/ 2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17" y="0"/>
                    </a:moveTo>
                    <a:cubicBezTo>
                      <a:pt x="8" y="0"/>
                      <a:pt x="0" y="8"/>
                      <a:pt x="0" y="17"/>
                    </a:cubicBezTo>
                    <a:cubicBezTo>
                      <a:pt x="0" y="27"/>
                      <a:pt x="8" y="35"/>
                      <a:pt x="17" y="35"/>
                    </a:cubicBezTo>
                    <a:cubicBezTo>
                      <a:pt x="27" y="35"/>
                      <a:pt x="35" y="27"/>
                      <a:pt x="35" y="17"/>
                    </a:cubicBezTo>
                    <a:cubicBezTo>
                      <a:pt x="35" y="8"/>
                      <a:pt x="27" y="0"/>
                      <a:pt x="17" y="0"/>
                    </a:cubicBezTo>
                    <a:close/>
                    <a:moveTo>
                      <a:pt x="17" y="23"/>
                    </a:moveTo>
                    <a:cubicBezTo>
                      <a:pt x="15" y="23"/>
                      <a:pt x="12" y="20"/>
                      <a:pt x="12" y="17"/>
                    </a:cubicBezTo>
                    <a:cubicBezTo>
                      <a:pt x="12" y="15"/>
                      <a:pt x="15" y="12"/>
                      <a:pt x="17" y="12"/>
                    </a:cubicBezTo>
                    <a:cubicBezTo>
                      <a:pt x="20" y="12"/>
                      <a:pt x="23" y="15"/>
                      <a:pt x="23" y="17"/>
                    </a:cubicBezTo>
                    <a:cubicBezTo>
                      <a:pt x="23" y="20"/>
                      <a:pt x="20" y="23"/>
                      <a:pt x="17" y="23"/>
                    </a:cubicBezTo>
                    <a:close/>
                  </a:path>
                </a:pathLst>
              </a:custGeom>
              <a:solidFill>
                <a:srgbClr val="0093A5"/>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000000"/>
                  </a:solidFill>
                  <a:effectLst/>
                  <a:uLnTx/>
                  <a:uFillTx/>
                </a:endParaRPr>
              </a:p>
            </p:txBody>
          </p:sp>
          <p:sp>
            <p:nvSpPr>
              <p:cNvPr id="97" name="Freeform 14">
                <a:extLst>
                  <a:ext uri="{FF2B5EF4-FFF2-40B4-BE49-F238E27FC236}">
                    <a16:creationId xmlns:a16="http://schemas.microsoft.com/office/drawing/2014/main" id="{5F652D3B-1757-4733-B899-4458F7688681}"/>
                  </a:ext>
                </a:extLst>
              </p:cNvPr>
              <p:cNvSpPr>
                <a:spLocks noEditPoints="1"/>
              </p:cNvSpPr>
              <p:nvPr/>
            </p:nvSpPr>
            <p:spPr bwMode="auto">
              <a:xfrm>
                <a:off x="711200" y="1833563"/>
                <a:ext cx="784225" cy="790575"/>
              </a:xfrm>
              <a:custGeom>
                <a:avLst/>
                <a:gdLst>
                  <a:gd name="T0" fmla="*/ 272 w 290"/>
                  <a:gd name="T1" fmla="*/ 78 h 292"/>
                  <a:gd name="T2" fmla="*/ 256 w 290"/>
                  <a:gd name="T3" fmla="*/ 54 h 292"/>
                  <a:gd name="T4" fmla="*/ 208 w 290"/>
                  <a:gd name="T5" fmla="*/ 61 h 292"/>
                  <a:gd name="T6" fmla="*/ 174 w 290"/>
                  <a:gd name="T7" fmla="*/ 90 h 292"/>
                  <a:gd name="T8" fmla="*/ 167 w 290"/>
                  <a:gd name="T9" fmla="*/ 50 h 292"/>
                  <a:gd name="T10" fmla="*/ 161 w 290"/>
                  <a:gd name="T11" fmla="*/ 90 h 292"/>
                  <a:gd name="T12" fmla="*/ 126 w 290"/>
                  <a:gd name="T13" fmla="*/ 61 h 292"/>
                  <a:gd name="T14" fmla="*/ 133 w 290"/>
                  <a:gd name="T15" fmla="*/ 18 h 292"/>
                  <a:gd name="T16" fmla="*/ 109 w 290"/>
                  <a:gd name="T17" fmla="*/ 34 h 292"/>
                  <a:gd name="T18" fmla="*/ 109 w 290"/>
                  <a:gd name="T19" fmla="*/ 70 h 292"/>
                  <a:gd name="T20" fmla="*/ 86 w 290"/>
                  <a:gd name="T21" fmla="*/ 110 h 292"/>
                  <a:gd name="T22" fmla="*/ 50 w 290"/>
                  <a:gd name="T23" fmla="*/ 110 h 292"/>
                  <a:gd name="T24" fmla="*/ 0 w 290"/>
                  <a:gd name="T25" fmla="*/ 148 h 292"/>
                  <a:gd name="T26" fmla="*/ 24 w 290"/>
                  <a:gd name="T27" fmla="*/ 132 h 292"/>
                  <a:gd name="T28" fmla="*/ 59 w 290"/>
                  <a:gd name="T29" fmla="*/ 128 h 292"/>
                  <a:gd name="T30" fmla="*/ 86 w 290"/>
                  <a:gd name="T31" fmla="*/ 162 h 292"/>
                  <a:gd name="T32" fmla="*/ 48 w 290"/>
                  <a:gd name="T33" fmla="*/ 169 h 292"/>
                  <a:gd name="T34" fmla="*/ 86 w 290"/>
                  <a:gd name="T35" fmla="*/ 175 h 292"/>
                  <a:gd name="T36" fmla="*/ 59 w 290"/>
                  <a:gd name="T37" fmla="*/ 210 h 292"/>
                  <a:gd name="T38" fmla="*/ 18 w 290"/>
                  <a:gd name="T39" fmla="*/ 203 h 292"/>
                  <a:gd name="T40" fmla="*/ 34 w 290"/>
                  <a:gd name="T41" fmla="*/ 227 h 292"/>
                  <a:gd name="T42" fmla="*/ 68 w 290"/>
                  <a:gd name="T43" fmla="*/ 227 h 292"/>
                  <a:gd name="T44" fmla="*/ 109 w 290"/>
                  <a:gd name="T45" fmla="*/ 247 h 292"/>
                  <a:gd name="T46" fmla="*/ 76 w 290"/>
                  <a:gd name="T47" fmla="*/ 268 h 292"/>
                  <a:gd name="T48" fmla="*/ 59 w 290"/>
                  <a:gd name="T49" fmla="*/ 292 h 292"/>
                  <a:gd name="T50" fmla="*/ 116 w 290"/>
                  <a:gd name="T51" fmla="*/ 287 h 292"/>
                  <a:gd name="T52" fmla="*/ 122 w 290"/>
                  <a:gd name="T53" fmla="*/ 247 h 292"/>
                  <a:gd name="T54" fmla="*/ 156 w 290"/>
                  <a:gd name="T55" fmla="*/ 276 h 292"/>
                  <a:gd name="T56" fmla="*/ 174 w 290"/>
                  <a:gd name="T57" fmla="*/ 267 h 292"/>
                  <a:gd name="T58" fmla="*/ 213 w 290"/>
                  <a:gd name="T59" fmla="*/ 267 h 292"/>
                  <a:gd name="T60" fmla="*/ 231 w 290"/>
                  <a:gd name="T61" fmla="*/ 276 h 292"/>
                  <a:gd name="T62" fmla="*/ 245 w 290"/>
                  <a:gd name="T63" fmla="*/ 228 h 292"/>
                  <a:gd name="T64" fmla="*/ 266 w 290"/>
                  <a:gd name="T65" fmla="*/ 230 h 292"/>
                  <a:gd name="T66" fmla="*/ 272 w 290"/>
                  <a:gd name="T67" fmla="*/ 292 h 292"/>
                  <a:gd name="T68" fmla="*/ 279 w 290"/>
                  <a:gd name="T69" fmla="*/ 230 h 292"/>
                  <a:gd name="T70" fmla="*/ 263 w 290"/>
                  <a:gd name="T71" fmla="*/ 214 h 292"/>
                  <a:gd name="T72" fmla="*/ 263 w 290"/>
                  <a:gd name="T73" fmla="*/ 175 h 292"/>
                  <a:gd name="T74" fmla="*/ 272 w 290"/>
                  <a:gd name="T75" fmla="*/ 158 h 292"/>
                  <a:gd name="T76" fmla="*/ 245 w 290"/>
                  <a:gd name="T77" fmla="*/ 123 h 292"/>
                  <a:gd name="T78" fmla="*/ 284 w 290"/>
                  <a:gd name="T79" fmla="*/ 117 h 292"/>
                  <a:gd name="T80" fmla="*/ 245 w 290"/>
                  <a:gd name="T81" fmla="*/ 110 h 292"/>
                  <a:gd name="T82" fmla="*/ 226 w 290"/>
                  <a:gd name="T83" fmla="*/ 70 h 292"/>
                  <a:gd name="T84" fmla="*/ 121 w 290"/>
                  <a:gd name="T85" fmla="*/ 18 h 292"/>
                  <a:gd name="T86" fmla="*/ 113 w 290"/>
                  <a:gd name="T87" fmla="*/ 22 h 292"/>
                  <a:gd name="T88" fmla="*/ 18 w 290"/>
                  <a:gd name="T89" fmla="*/ 153 h 292"/>
                  <a:gd name="T90" fmla="*/ 23 w 290"/>
                  <a:gd name="T91" fmla="*/ 148 h 292"/>
                  <a:gd name="T92" fmla="*/ 12 w 290"/>
                  <a:gd name="T93" fmla="*/ 220 h 292"/>
                  <a:gd name="T94" fmla="*/ 18 w 290"/>
                  <a:gd name="T95" fmla="*/ 225 h 292"/>
                  <a:gd name="T96" fmla="*/ 59 w 290"/>
                  <a:gd name="T97" fmla="*/ 268 h 292"/>
                  <a:gd name="T98" fmla="*/ 272 w 290"/>
                  <a:gd name="T99" fmla="*/ 279 h 292"/>
                  <a:gd name="T100" fmla="*/ 277 w 290"/>
                  <a:gd name="T101" fmla="*/ 274 h 292"/>
                  <a:gd name="T102" fmla="*/ 225 w 290"/>
                  <a:gd name="T103" fmla="*/ 234 h 292"/>
                  <a:gd name="T104" fmla="*/ 232 w 290"/>
                  <a:gd name="T105" fmla="*/ 102 h 292"/>
                  <a:gd name="T106" fmla="*/ 277 w 290"/>
                  <a:gd name="T107" fmla="*/ 61 h 292"/>
                  <a:gd name="T108" fmla="*/ 272 w 290"/>
                  <a:gd name="T109" fmla="*/ 56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0" h="292">
                    <a:moveTo>
                      <a:pt x="228" y="67"/>
                    </a:moveTo>
                    <a:cubicBezTo>
                      <a:pt x="256" y="67"/>
                      <a:pt x="256" y="67"/>
                      <a:pt x="256" y="67"/>
                    </a:cubicBezTo>
                    <a:cubicBezTo>
                      <a:pt x="258" y="74"/>
                      <a:pt x="264" y="78"/>
                      <a:pt x="272" y="78"/>
                    </a:cubicBezTo>
                    <a:cubicBezTo>
                      <a:pt x="282" y="78"/>
                      <a:pt x="290" y="70"/>
                      <a:pt x="290" y="61"/>
                    </a:cubicBezTo>
                    <a:cubicBezTo>
                      <a:pt x="290" y="51"/>
                      <a:pt x="282" y="43"/>
                      <a:pt x="272" y="43"/>
                    </a:cubicBezTo>
                    <a:cubicBezTo>
                      <a:pt x="264" y="43"/>
                      <a:pt x="258" y="48"/>
                      <a:pt x="256" y="54"/>
                    </a:cubicBezTo>
                    <a:cubicBezTo>
                      <a:pt x="228" y="54"/>
                      <a:pt x="228" y="54"/>
                      <a:pt x="228" y="54"/>
                    </a:cubicBezTo>
                    <a:cubicBezTo>
                      <a:pt x="226" y="52"/>
                      <a:pt x="223" y="50"/>
                      <a:pt x="219" y="50"/>
                    </a:cubicBezTo>
                    <a:cubicBezTo>
                      <a:pt x="213" y="50"/>
                      <a:pt x="208" y="54"/>
                      <a:pt x="208" y="61"/>
                    </a:cubicBezTo>
                    <a:cubicBezTo>
                      <a:pt x="208" y="65"/>
                      <a:pt x="210" y="68"/>
                      <a:pt x="213" y="70"/>
                    </a:cubicBezTo>
                    <a:cubicBezTo>
                      <a:pt x="213" y="90"/>
                      <a:pt x="213" y="90"/>
                      <a:pt x="213" y="90"/>
                    </a:cubicBezTo>
                    <a:cubicBezTo>
                      <a:pt x="174" y="90"/>
                      <a:pt x="174" y="90"/>
                      <a:pt x="174" y="90"/>
                    </a:cubicBezTo>
                    <a:cubicBezTo>
                      <a:pt x="174" y="70"/>
                      <a:pt x="174" y="70"/>
                      <a:pt x="174" y="70"/>
                    </a:cubicBezTo>
                    <a:cubicBezTo>
                      <a:pt x="176" y="68"/>
                      <a:pt x="178" y="65"/>
                      <a:pt x="178" y="61"/>
                    </a:cubicBezTo>
                    <a:cubicBezTo>
                      <a:pt x="178" y="55"/>
                      <a:pt x="174" y="50"/>
                      <a:pt x="167" y="50"/>
                    </a:cubicBezTo>
                    <a:cubicBezTo>
                      <a:pt x="161" y="50"/>
                      <a:pt x="156" y="55"/>
                      <a:pt x="156" y="61"/>
                    </a:cubicBezTo>
                    <a:cubicBezTo>
                      <a:pt x="156" y="65"/>
                      <a:pt x="158" y="68"/>
                      <a:pt x="161" y="70"/>
                    </a:cubicBezTo>
                    <a:cubicBezTo>
                      <a:pt x="161" y="90"/>
                      <a:pt x="161" y="90"/>
                      <a:pt x="161" y="90"/>
                    </a:cubicBezTo>
                    <a:cubicBezTo>
                      <a:pt x="122" y="90"/>
                      <a:pt x="122" y="90"/>
                      <a:pt x="122" y="90"/>
                    </a:cubicBezTo>
                    <a:cubicBezTo>
                      <a:pt x="122" y="70"/>
                      <a:pt x="122" y="70"/>
                      <a:pt x="122" y="70"/>
                    </a:cubicBezTo>
                    <a:cubicBezTo>
                      <a:pt x="124" y="68"/>
                      <a:pt x="126" y="65"/>
                      <a:pt x="126" y="61"/>
                    </a:cubicBezTo>
                    <a:cubicBezTo>
                      <a:pt x="126" y="57"/>
                      <a:pt x="124" y="54"/>
                      <a:pt x="122" y="52"/>
                    </a:cubicBezTo>
                    <a:cubicBezTo>
                      <a:pt x="122" y="34"/>
                      <a:pt x="122" y="34"/>
                      <a:pt x="122" y="34"/>
                    </a:cubicBezTo>
                    <a:cubicBezTo>
                      <a:pt x="128" y="32"/>
                      <a:pt x="133" y="25"/>
                      <a:pt x="133" y="18"/>
                    </a:cubicBezTo>
                    <a:cubicBezTo>
                      <a:pt x="133" y="8"/>
                      <a:pt x="125" y="0"/>
                      <a:pt x="115" y="0"/>
                    </a:cubicBezTo>
                    <a:cubicBezTo>
                      <a:pt x="106" y="0"/>
                      <a:pt x="98" y="8"/>
                      <a:pt x="98" y="18"/>
                    </a:cubicBezTo>
                    <a:cubicBezTo>
                      <a:pt x="98" y="25"/>
                      <a:pt x="102" y="32"/>
                      <a:pt x="109" y="34"/>
                    </a:cubicBezTo>
                    <a:cubicBezTo>
                      <a:pt x="109" y="52"/>
                      <a:pt x="109" y="52"/>
                      <a:pt x="109" y="52"/>
                    </a:cubicBezTo>
                    <a:cubicBezTo>
                      <a:pt x="106" y="54"/>
                      <a:pt x="104" y="57"/>
                      <a:pt x="104" y="61"/>
                    </a:cubicBezTo>
                    <a:cubicBezTo>
                      <a:pt x="104" y="65"/>
                      <a:pt x="106" y="68"/>
                      <a:pt x="109" y="70"/>
                    </a:cubicBezTo>
                    <a:cubicBezTo>
                      <a:pt x="109" y="90"/>
                      <a:pt x="109" y="90"/>
                      <a:pt x="109" y="90"/>
                    </a:cubicBezTo>
                    <a:cubicBezTo>
                      <a:pt x="86" y="90"/>
                      <a:pt x="86" y="90"/>
                      <a:pt x="86" y="90"/>
                    </a:cubicBezTo>
                    <a:cubicBezTo>
                      <a:pt x="86" y="110"/>
                      <a:pt x="86" y="110"/>
                      <a:pt x="86" y="110"/>
                    </a:cubicBezTo>
                    <a:cubicBezTo>
                      <a:pt x="68" y="110"/>
                      <a:pt x="68" y="110"/>
                      <a:pt x="68" y="110"/>
                    </a:cubicBezTo>
                    <a:cubicBezTo>
                      <a:pt x="66" y="108"/>
                      <a:pt x="63" y="106"/>
                      <a:pt x="59" y="106"/>
                    </a:cubicBezTo>
                    <a:cubicBezTo>
                      <a:pt x="55" y="106"/>
                      <a:pt x="52" y="108"/>
                      <a:pt x="50" y="110"/>
                    </a:cubicBezTo>
                    <a:cubicBezTo>
                      <a:pt x="12" y="110"/>
                      <a:pt x="12" y="110"/>
                      <a:pt x="12" y="110"/>
                    </a:cubicBezTo>
                    <a:cubicBezTo>
                      <a:pt x="12" y="132"/>
                      <a:pt x="12" y="132"/>
                      <a:pt x="12" y="132"/>
                    </a:cubicBezTo>
                    <a:cubicBezTo>
                      <a:pt x="5" y="134"/>
                      <a:pt x="0" y="141"/>
                      <a:pt x="0" y="148"/>
                    </a:cubicBezTo>
                    <a:cubicBezTo>
                      <a:pt x="0" y="158"/>
                      <a:pt x="8" y="166"/>
                      <a:pt x="18" y="166"/>
                    </a:cubicBezTo>
                    <a:cubicBezTo>
                      <a:pt x="27" y="166"/>
                      <a:pt x="35" y="158"/>
                      <a:pt x="35" y="148"/>
                    </a:cubicBezTo>
                    <a:cubicBezTo>
                      <a:pt x="35" y="141"/>
                      <a:pt x="30" y="134"/>
                      <a:pt x="24" y="132"/>
                    </a:cubicBezTo>
                    <a:cubicBezTo>
                      <a:pt x="24" y="123"/>
                      <a:pt x="24" y="123"/>
                      <a:pt x="24" y="123"/>
                    </a:cubicBezTo>
                    <a:cubicBezTo>
                      <a:pt x="50" y="123"/>
                      <a:pt x="50" y="123"/>
                      <a:pt x="50" y="123"/>
                    </a:cubicBezTo>
                    <a:cubicBezTo>
                      <a:pt x="52" y="126"/>
                      <a:pt x="55" y="128"/>
                      <a:pt x="59" y="128"/>
                    </a:cubicBezTo>
                    <a:cubicBezTo>
                      <a:pt x="63" y="128"/>
                      <a:pt x="66" y="126"/>
                      <a:pt x="68" y="123"/>
                    </a:cubicBezTo>
                    <a:cubicBezTo>
                      <a:pt x="86" y="123"/>
                      <a:pt x="86" y="123"/>
                      <a:pt x="86" y="123"/>
                    </a:cubicBezTo>
                    <a:cubicBezTo>
                      <a:pt x="86" y="162"/>
                      <a:pt x="86" y="162"/>
                      <a:pt x="86" y="162"/>
                    </a:cubicBezTo>
                    <a:cubicBezTo>
                      <a:pt x="68" y="162"/>
                      <a:pt x="68" y="162"/>
                      <a:pt x="68" y="162"/>
                    </a:cubicBezTo>
                    <a:cubicBezTo>
                      <a:pt x="66" y="160"/>
                      <a:pt x="63" y="158"/>
                      <a:pt x="59" y="158"/>
                    </a:cubicBezTo>
                    <a:cubicBezTo>
                      <a:pt x="53" y="158"/>
                      <a:pt x="48" y="162"/>
                      <a:pt x="48" y="169"/>
                    </a:cubicBezTo>
                    <a:cubicBezTo>
                      <a:pt x="48" y="175"/>
                      <a:pt x="53" y="180"/>
                      <a:pt x="59" y="180"/>
                    </a:cubicBezTo>
                    <a:cubicBezTo>
                      <a:pt x="63" y="180"/>
                      <a:pt x="66" y="178"/>
                      <a:pt x="68" y="175"/>
                    </a:cubicBezTo>
                    <a:cubicBezTo>
                      <a:pt x="86" y="175"/>
                      <a:pt x="86" y="175"/>
                      <a:pt x="86" y="175"/>
                    </a:cubicBezTo>
                    <a:cubicBezTo>
                      <a:pt x="86" y="214"/>
                      <a:pt x="86" y="214"/>
                      <a:pt x="86" y="214"/>
                    </a:cubicBezTo>
                    <a:cubicBezTo>
                      <a:pt x="68" y="214"/>
                      <a:pt x="68" y="214"/>
                      <a:pt x="68" y="214"/>
                    </a:cubicBezTo>
                    <a:cubicBezTo>
                      <a:pt x="66" y="212"/>
                      <a:pt x="63" y="210"/>
                      <a:pt x="59" y="210"/>
                    </a:cubicBezTo>
                    <a:cubicBezTo>
                      <a:pt x="55" y="210"/>
                      <a:pt x="52" y="212"/>
                      <a:pt x="50" y="214"/>
                    </a:cubicBezTo>
                    <a:cubicBezTo>
                      <a:pt x="34" y="214"/>
                      <a:pt x="34" y="214"/>
                      <a:pt x="34" y="214"/>
                    </a:cubicBezTo>
                    <a:cubicBezTo>
                      <a:pt x="32" y="208"/>
                      <a:pt x="25" y="203"/>
                      <a:pt x="18" y="203"/>
                    </a:cubicBezTo>
                    <a:cubicBezTo>
                      <a:pt x="8" y="203"/>
                      <a:pt x="0" y="210"/>
                      <a:pt x="0" y="220"/>
                    </a:cubicBezTo>
                    <a:cubicBezTo>
                      <a:pt x="0" y="230"/>
                      <a:pt x="8" y="238"/>
                      <a:pt x="18" y="238"/>
                    </a:cubicBezTo>
                    <a:cubicBezTo>
                      <a:pt x="25" y="238"/>
                      <a:pt x="32" y="233"/>
                      <a:pt x="34" y="227"/>
                    </a:cubicBezTo>
                    <a:cubicBezTo>
                      <a:pt x="50" y="227"/>
                      <a:pt x="50" y="227"/>
                      <a:pt x="50" y="227"/>
                    </a:cubicBezTo>
                    <a:cubicBezTo>
                      <a:pt x="52" y="230"/>
                      <a:pt x="55" y="232"/>
                      <a:pt x="59" y="232"/>
                    </a:cubicBezTo>
                    <a:cubicBezTo>
                      <a:pt x="63" y="232"/>
                      <a:pt x="66" y="230"/>
                      <a:pt x="68" y="227"/>
                    </a:cubicBezTo>
                    <a:cubicBezTo>
                      <a:pt x="86" y="227"/>
                      <a:pt x="86" y="227"/>
                      <a:pt x="86" y="227"/>
                    </a:cubicBezTo>
                    <a:cubicBezTo>
                      <a:pt x="86" y="247"/>
                      <a:pt x="86" y="247"/>
                      <a:pt x="86" y="247"/>
                    </a:cubicBezTo>
                    <a:cubicBezTo>
                      <a:pt x="109" y="247"/>
                      <a:pt x="109" y="247"/>
                      <a:pt x="109" y="247"/>
                    </a:cubicBezTo>
                    <a:cubicBezTo>
                      <a:pt x="109" y="266"/>
                      <a:pt x="109" y="266"/>
                      <a:pt x="109" y="266"/>
                    </a:cubicBezTo>
                    <a:cubicBezTo>
                      <a:pt x="108" y="267"/>
                      <a:pt x="108" y="267"/>
                      <a:pt x="108" y="268"/>
                    </a:cubicBezTo>
                    <a:cubicBezTo>
                      <a:pt x="76" y="268"/>
                      <a:pt x="76" y="268"/>
                      <a:pt x="76" y="268"/>
                    </a:cubicBezTo>
                    <a:cubicBezTo>
                      <a:pt x="73" y="261"/>
                      <a:pt x="67" y="257"/>
                      <a:pt x="59" y="257"/>
                    </a:cubicBezTo>
                    <a:cubicBezTo>
                      <a:pt x="50" y="257"/>
                      <a:pt x="42" y="265"/>
                      <a:pt x="42" y="274"/>
                    </a:cubicBezTo>
                    <a:cubicBezTo>
                      <a:pt x="42" y="284"/>
                      <a:pt x="50" y="292"/>
                      <a:pt x="59" y="292"/>
                    </a:cubicBezTo>
                    <a:cubicBezTo>
                      <a:pt x="67" y="292"/>
                      <a:pt x="73" y="287"/>
                      <a:pt x="76" y="281"/>
                    </a:cubicBezTo>
                    <a:cubicBezTo>
                      <a:pt x="106" y="281"/>
                      <a:pt x="106" y="281"/>
                      <a:pt x="106" y="281"/>
                    </a:cubicBezTo>
                    <a:cubicBezTo>
                      <a:pt x="107" y="284"/>
                      <a:pt x="111" y="287"/>
                      <a:pt x="116" y="287"/>
                    </a:cubicBezTo>
                    <a:cubicBezTo>
                      <a:pt x="122" y="287"/>
                      <a:pt x="127" y="282"/>
                      <a:pt x="127" y="276"/>
                    </a:cubicBezTo>
                    <a:cubicBezTo>
                      <a:pt x="127" y="272"/>
                      <a:pt x="125" y="269"/>
                      <a:pt x="122" y="267"/>
                    </a:cubicBezTo>
                    <a:cubicBezTo>
                      <a:pt x="122" y="247"/>
                      <a:pt x="122" y="247"/>
                      <a:pt x="122" y="247"/>
                    </a:cubicBezTo>
                    <a:cubicBezTo>
                      <a:pt x="161" y="247"/>
                      <a:pt x="161" y="247"/>
                      <a:pt x="161" y="247"/>
                    </a:cubicBezTo>
                    <a:cubicBezTo>
                      <a:pt x="161" y="267"/>
                      <a:pt x="161" y="267"/>
                      <a:pt x="161" y="267"/>
                    </a:cubicBezTo>
                    <a:cubicBezTo>
                      <a:pt x="158" y="269"/>
                      <a:pt x="156" y="272"/>
                      <a:pt x="156" y="276"/>
                    </a:cubicBezTo>
                    <a:cubicBezTo>
                      <a:pt x="156" y="282"/>
                      <a:pt x="161" y="287"/>
                      <a:pt x="168" y="287"/>
                    </a:cubicBezTo>
                    <a:cubicBezTo>
                      <a:pt x="174" y="287"/>
                      <a:pt x="179" y="282"/>
                      <a:pt x="179" y="276"/>
                    </a:cubicBezTo>
                    <a:cubicBezTo>
                      <a:pt x="179" y="272"/>
                      <a:pt x="177" y="269"/>
                      <a:pt x="174" y="267"/>
                    </a:cubicBezTo>
                    <a:cubicBezTo>
                      <a:pt x="174" y="247"/>
                      <a:pt x="174" y="247"/>
                      <a:pt x="174" y="247"/>
                    </a:cubicBezTo>
                    <a:cubicBezTo>
                      <a:pt x="213" y="247"/>
                      <a:pt x="213" y="247"/>
                      <a:pt x="213" y="247"/>
                    </a:cubicBezTo>
                    <a:cubicBezTo>
                      <a:pt x="213" y="267"/>
                      <a:pt x="213" y="267"/>
                      <a:pt x="213" y="267"/>
                    </a:cubicBezTo>
                    <a:cubicBezTo>
                      <a:pt x="210" y="269"/>
                      <a:pt x="208" y="272"/>
                      <a:pt x="208" y="276"/>
                    </a:cubicBezTo>
                    <a:cubicBezTo>
                      <a:pt x="208" y="282"/>
                      <a:pt x="213" y="287"/>
                      <a:pt x="220" y="287"/>
                    </a:cubicBezTo>
                    <a:cubicBezTo>
                      <a:pt x="226" y="287"/>
                      <a:pt x="231" y="282"/>
                      <a:pt x="231" y="276"/>
                    </a:cubicBezTo>
                    <a:cubicBezTo>
                      <a:pt x="231" y="272"/>
                      <a:pt x="229" y="269"/>
                      <a:pt x="226" y="267"/>
                    </a:cubicBezTo>
                    <a:cubicBezTo>
                      <a:pt x="226" y="247"/>
                      <a:pt x="226" y="247"/>
                      <a:pt x="226" y="247"/>
                    </a:cubicBezTo>
                    <a:cubicBezTo>
                      <a:pt x="237" y="247"/>
                      <a:pt x="245" y="238"/>
                      <a:pt x="245" y="228"/>
                    </a:cubicBezTo>
                    <a:cubicBezTo>
                      <a:pt x="245" y="227"/>
                      <a:pt x="245" y="227"/>
                      <a:pt x="245" y="227"/>
                    </a:cubicBezTo>
                    <a:cubicBezTo>
                      <a:pt x="263" y="227"/>
                      <a:pt x="263" y="227"/>
                      <a:pt x="263" y="227"/>
                    </a:cubicBezTo>
                    <a:cubicBezTo>
                      <a:pt x="264" y="228"/>
                      <a:pt x="265" y="229"/>
                      <a:pt x="266" y="230"/>
                    </a:cubicBezTo>
                    <a:cubicBezTo>
                      <a:pt x="266" y="258"/>
                      <a:pt x="266" y="258"/>
                      <a:pt x="266" y="258"/>
                    </a:cubicBezTo>
                    <a:cubicBezTo>
                      <a:pt x="259" y="260"/>
                      <a:pt x="255" y="267"/>
                      <a:pt x="255" y="274"/>
                    </a:cubicBezTo>
                    <a:cubicBezTo>
                      <a:pt x="255" y="284"/>
                      <a:pt x="263" y="292"/>
                      <a:pt x="272" y="292"/>
                    </a:cubicBezTo>
                    <a:cubicBezTo>
                      <a:pt x="282" y="292"/>
                      <a:pt x="290" y="284"/>
                      <a:pt x="290" y="274"/>
                    </a:cubicBezTo>
                    <a:cubicBezTo>
                      <a:pt x="290" y="267"/>
                      <a:pt x="285" y="260"/>
                      <a:pt x="279" y="258"/>
                    </a:cubicBezTo>
                    <a:cubicBezTo>
                      <a:pt x="279" y="230"/>
                      <a:pt x="279" y="230"/>
                      <a:pt x="279" y="230"/>
                    </a:cubicBezTo>
                    <a:cubicBezTo>
                      <a:pt x="282" y="228"/>
                      <a:pt x="284" y="225"/>
                      <a:pt x="284" y="221"/>
                    </a:cubicBezTo>
                    <a:cubicBezTo>
                      <a:pt x="284" y="215"/>
                      <a:pt x="279" y="210"/>
                      <a:pt x="272" y="210"/>
                    </a:cubicBezTo>
                    <a:cubicBezTo>
                      <a:pt x="268" y="210"/>
                      <a:pt x="265" y="212"/>
                      <a:pt x="263" y="214"/>
                    </a:cubicBezTo>
                    <a:cubicBezTo>
                      <a:pt x="245" y="214"/>
                      <a:pt x="245" y="214"/>
                      <a:pt x="245" y="214"/>
                    </a:cubicBezTo>
                    <a:cubicBezTo>
                      <a:pt x="245" y="175"/>
                      <a:pt x="245" y="175"/>
                      <a:pt x="245" y="175"/>
                    </a:cubicBezTo>
                    <a:cubicBezTo>
                      <a:pt x="263" y="175"/>
                      <a:pt x="263" y="175"/>
                      <a:pt x="263" y="175"/>
                    </a:cubicBezTo>
                    <a:cubicBezTo>
                      <a:pt x="265" y="178"/>
                      <a:pt x="268" y="180"/>
                      <a:pt x="272" y="180"/>
                    </a:cubicBezTo>
                    <a:cubicBezTo>
                      <a:pt x="278" y="180"/>
                      <a:pt x="284" y="175"/>
                      <a:pt x="284" y="169"/>
                    </a:cubicBezTo>
                    <a:cubicBezTo>
                      <a:pt x="284" y="162"/>
                      <a:pt x="279" y="158"/>
                      <a:pt x="272" y="158"/>
                    </a:cubicBezTo>
                    <a:cubicBezTo>
                      <a:pt x="268" y="158"/>
                      <a:pt x="265" y="160"/>
                      <a:pt x="263" y="162"/>
                    </a:cubicBezTo>
                    <a:cubicBezTo>
                      <a:pt x="245" y="162"/>
                      <a:pt x="245" y="162"/>
                      <a:pt x="245" y="162"/>
                    </a:cubicBezTo>
                    <a:cubicBezTo>
                      <a:pt x="245" y="123"/>
                      <a:pt x="245" y="123"/>
                      <a:pt x="245" y="123"/>
                    </a:cubicBezTo>
                    <a:cubicBezTo>
                      <a:pt x="263" y="123"/>
                      <a:pt x="263" y="123"/>
                      <a:pt x="263" y="123"/>
                    </a:cubicBezTo>
                    <a:cubicBezTo>
                      <a:pt x="265" y="126"/>
                      <a:pt x="268" y="128"/>
                      <a:pt x="272" y="128"/>
                    </a:cubicBezTo>
                    <a:cubicBezTo>
                      <a:pt x="278" y="128"/>
                      <a:pt x="284" y="123"/>
                      <a:pt x="284" y="117"/>
                    </a:cubicBezTo>
                    <a:cubicBezTo>
                      <a:pt x="284" y="110"/>
                      <a:pt x="279" y="106"/>
                      <a:pt x="272" y="106"/>
                    </a:cubicBezTo>
                    <a:cubicBezTo>
                      <a:pt x="268" y="106"/>
                      <a:pt x="265" y="108"/>
                      <a:pt x="263" y="110"/>
                    </a:cubicBezTo>
                    <a:cubicBezTo>
                      <a:pt x="245" y="110"/>
                      <a:pt x="245" y="110"/>
                      <a:pt x="245" y="110"/>
                    </a:cubicBezTo>
                    <a:cubicBezTo>
                      <a:pt x="245" y="90"/>
                      <a:pt x="245" y="90"/>
                      <a:pt x="245" y="90"/>
                    </a:cubicBezTo>
                    <a:cubicBezTo>
                      <a:pt x="226" y="90"/>
                      <a:pt x="226" y="90"/>
                      <a:pt x="226" y="90"/>
                    </a:cubicBezTo>
                    <a:cubicBezTo>
                      <a:pt x="226" y="70"/>
                      <a:pt x="226" y="70"/>
                      <a:pt x="226" y="70"/>
                    </a:cubicBezTo>
                    <a:cubicBezTo>
                      <a:pt x="226" y="69"/>
                      <a:pt x="228" y="68"/>
                      <a:pt x="228" y="67"/>
                    </a:cubicBezTo>
                    <a:close/>
                    <a:moveTo>
                      <a:pt x="116" y="13"/>
                    </a:moveTo>
                    <a:cubicBezTo>
                      <a:pt x="118" y="13"/>
                      <a:pt x="121" y="15"/>
                      <a:pt x="121" y="18"/>
                    </a:cubicBezTo>
                    <a:cubicBezTo>
                      <a:pt x="121" y="20"/>
                      <a:pt x="120" y="21"/>
                      <a:pt x="119" y="22"/>
                    </a:cubicBezTo>
                    <a:cubicBezTo>
                      <a:pt x="118" y="22"/>
                      <a:pt x="117" y="21"/>
                      <a:pt x="116" y="21"/>
                    </a:cubicBezTo>
                    <a:cubicBezTo>
                      <a:pt x="115" y="21"/>
                      <a:pt x="114" y="22"/>
                      <a:pt x="113" y="22"/>
                    </a:cubicBezTo>
                    <a:cubicBezTo>
                      <a:pt x="112" y="21"/>
                      <a:pt x="111" y="20"/>
                      <a:pt x="111" y="18"/>
                    </a:cubicBezTo>
                    <a:cubicBezTo>
                      <a:pt x="110" y="15"/>
                      <a:pt x="113" y="13"/>
                      <a:pt x="116" y="13"/>
                    </a:cubicBezTo>
                    <a:close/>
                    <a:moveTo>
                      <a:pt x="18" y="153"/>
                    </a:moveTo>
                    <a:cubicBezTo>
                      <a:pt x="15" y="153"/>
                      <a:pt x="12" y="151"/>
                      <a:pt x="12" y="148"/>
                    </a:cubicBezTo>
                    <a:cubicBezTo>
                      <a:pt x="12" y="145"/>
                      <a:pt x="15" y="143"/>
                      <a:pt x="18" y="143"/>
                    </a:cubicBezTo>
                    <a:cubicBezTo>
                      <a:pt x="20" y="143"/>
                      <a:pt x="23" y="145"/>
                      <a:pt x="23" y="148"/>
                    </a:cubicBezTo>
                    <a:cubicBezTo>
                      <a:pt x="23" y="151"/>
                      <a:pt x="20" y="153"/>
                      <a:pt x="18" y="153"/>
                    </a:cubicBezTo>
                    <a:close/>
                    <a:moveTo>
                      <a:pt x="18" y="225"/>
                    </a:moveTo>
                    <a:cubicBezTo>
                      <a:pt x="15" y="225"/>
                      <a:pt x="12" y="223"/>
                      <a:pt x="12" y="220"/>
                    </a:cubicBezTo>
                    <a:cubicBezTo>
                      <a:pt x="12" y="217"/>
                      <a:pt x="15" y="215"/>
                      <a:pt x="18" y="215"/>
                    </a:cubicBezTo>
                    <a:cubicBezTo>
                      <a:pt x="20" y="215"/>
                      <a:pt x="23" y="217"/>
                      <a:pt x="23" y="220"/>
                    </a:cubicBezTo>
                    <a:cubicBezTo>
                      <a:pt x="23" y="223"/>
                      <a:pt x="20" y="225"/>
                      <a:pt x="18" y="225"/>
                    </a:cubicBezTo>
                    <a:close/>
                    <a:moveTo>
                      <a:pt x="59" y="279"/>
                    </a:moveTo>
                    <a:cubicBezTo>
                      <a:pt x="56" y="279"/>
                      <a:pt x="54" y="276"/>
                      <a:pt x="54" y="274"/>
                    </a:cubicBezTo>
                    <a:cubicBezTo>
                      <a:pt x="54" y="271"/>
                      <a:pt x="56" y="268"/>
                      <a:pt x="59" y="268"/>
                    </a:cubicBezTo>
                    <a:cubicBezTo>
                      <a:pt x="62" y="268"/>
                      <a:pt x="64" y="271"/>
                      <a:pt x="64" y="274"/>
                    </a:cubicBezTo>
                    <a:cubicBezTo>
                      <a:pt x="64" y="277"/>
                      <a:pt x="62" y="279"/>
                      <a:pt x="59" y="279"/>
                    </a:cubicBezTo>
                    <a:close/>
                    <a:moveTo>
                      <a:pt x="272" y="279"/>
                    </a:moveTo>
                    <a:cubicBezTo>
                      <a:pt x="269" y="279"/>
                      <a:pt x="267" y="276"/>
                      <a:pt x="267" y="274"/>
                    </a:cubicBezTo>
                    <a:cubicBezTo>
                      <a:pt x="267" y="271"/>
                      <a:pt x="269" y="268"/>
                      <a:pt x="272" y="268"/>
                    </a:cubicBezTo>
                    <a:cubicBezTo>
                      <a:pt x="275" y="268"/>
                      <a:pt x="277" y="271"/>
                      <a:pt x="277" y="274"/>
                    </a:cubicBezTo>
                    <a:cubicBezTo>
                      <a:pt x="277" y="277"/>
                      <a:pt x="275" y="279"/>
                      <a:pt x="272" y="279"/>
                    </a:cubicBezTo>
                    <a:close/>
                    <a:moveTo>
                      <a:pt x="232" y="227"/>
                    </a:moveTo>
                    <a:cubicBezTo>
                      <a:pt x="232" y="231"/>
                      <a:pt x="229" y="234"/>
                      <a:pt x="225" y="234"/>
                    </a:cubicBezTo>
                    <a:cubicBezTo>
                      <a:pt x="99" y="234"/>
                      <a:pt x="99" y="234"/>
                      <a:pt x="99" y="234"/>
                    </a:cubicBezTo>
                    <a:cubicBezTo>
                      <a:pt x="99" y="102"/>
                      <a:pt x="99" y="102"/>
                      <a:pt x="99" y="102"/>
                    </a:cubicBezTo>
                    <a:cubicBezTo>
                      <a:pt x="232" y="102"/>
                      <a:pt x="232" y="102"/>
                      <a:pt x="232" y="102"/>
                    </a:cubicBezTo>
                    <a:lnTo>
                      <a:pt x="232" y="227"/>
                    </a:lnTo>
                    <a:close/>
                    <a:moveTo>
                      <a:pt x="272" y="56"/>
                    </a:moveTo>
                    <a:cubicBezTo>
                      <a:pt x="275" y="56"/>
                      <a:pt x="277" y="58"/>
                      <a:pt x="277" y="61"/>
                    </a:cubicBezTo>
                    <a:cubicBezTo>
                      <a:pt x="277" y="64"/>
                      <a:pt x="275" y="66"/>
                      <a:pt x="272" y="66"/>
                    </a:cubicBezTo>
                    <a:cubicBezTo>
                      <a:pt x="269" y="66"/>
                      <a:pt x="267" y="64"/>
                      <a:pt x="267" y="61"/>
                    </a:cubicBezTo>
                    <a:cubicBezTo>
                      <a:pt x="267" y="58"/>
                      <a:pt x="269" y="56"/>
                      <a:pt x="272" y="56"/>
                    </a:cubicBezTo>
                    <a:close/>
                  </a:path>
                </a:pathLst>
              </a:custGeom>
              <a:solidFill>
                <a:srgbClr val="0093A5"/>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000000"/>
                  </a:solidFill>
                  <a:effectLst/>
                  <a:uLnTx/>
                  <a:uFillTx/>
                </a:endParaRPr>
              </a:p>
            </p:txBody>
          </p:sp>
        </p:grpSp>
      </p:grpSp>
      <p:grpSp>
        <p:nvGrpSpPr>
          <p:cNvPr id="98" name="Group 22">
            <a:extLst>
              <a:ext uri="{FF2B5EF4-FFF2-40B4-BE49-F238E27FC236}">
                <a16:creationId xmlns:a16="http://schemas.microsoft.com/office/drawing/2014/main" id="{9F7CB97F-8471-4290-90B4-BD16EBACB055}"/>
              </a:ext>
            </a:extLst>
          </p:cNvPr>
          <p:cNvGrpSpPr>
            <a:grpSpLocks noChangeAspect="1"/>
          </p:cNvGrpSpPr>
          <p:nvPr/>
        </p:nvGrpSpPr>
        <p:grpSpPr bwMode="auto">
          <a:xfrm>
            <a:off x="6497795" y="1816735"/>
            <a:ext cx="936625" cy="841375"/>
            <a:chOff x="4123" y="1099"/>
            <a:chExt cx="590" cy="530"/>
          </a:xfrm>
          <a:solidFill>
            <a:srgbClr val="56341E">
              <a:lumMod val="60000"/>
              <a:lumOff val="40000"/>
            </a:srgbClr>
          </a:solidFill>
        </p:grpSpPr>
        <p:sp>
          <p:nvSpPr>
            <p:cNvPr id="99" name="Rectangle 23">
              <a:extLst>
                <a:ext uri="{FF2B5EF4-FFF2-40B4-BE49-F238E27FC236}">
                  <a16:creationId xmlns:a16="http://schemas.microsoft.com/office/drawing/2014/main" id="{7BE511B1-8DE6-4E21-AA7A-CC45287119CF}"/>
                </a:ext>
              </a:extLst>
            </p:cNvPr>
            <p:cNvSpPr>
              <a:spLocks noChangeArrowheads="1"/>
            </p:cNvSpPr>
            <p:nvPr/>
          </p:nvSpPr>
          <p:spPr bwMode="auto">
            <a:xfrm>
              <a:off x="4329" y="1450"/>
              <a:ext cx="59"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F9AC0B"/>
                </a:solidFill>
                <a:effectLst/>
                <a:uLnTx/>
                <a:uFillTx/>
              </a:endParaRPr>
            </a:p>
          </p:txBody>
        </p:sp>
        <p:sp>
          <p:nvSpPr>
            <p:cNvPr id="100" name="Rectangle 24">
              <a:extLst>
                <a:ext uri="{FF2B5EF4-FFF2-40B4-BE49-F238E27FC236}">
                  <a16:creationId xmlns:a16="http://schemas.microsoft.com/office/drawing/2014/main" id="{FB5E116E-9208-428A-951A-E19BE99C19AC}"/>
                </a:ext>
              </a:extLst>
            </p:cNvPr>
            <p:cNvSpPr>
              <a:spLocks noChangeArrowheads="1"/>
            </p:cNvSpPr>
            <p:nvPr/>
          </p:nvSpPr>
          <p:spPr bwMode="auto">
            <a:xfrm>
              <a:off x="4448" y="1450"/>
              <a:ext cx="57"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F9AC0B"/>
                </a:solidFill>
                <a:effectLst/>
                <a:uLnTx/>
                <a:uFillTx/>
              </a:endParaRPr>
            </a:p>
          </p:txBody>
        </p:sp>
        <p:sp>
          <p:nvSpPr>
            <p:cNvPr id="101" name="Freeform 25">
              <a:extLst>
                <a:ext uri="{FF2B5EF4-FFF2-40B4-BE49-F238E27FC236}">
                  <a16:creationId xmlns:a16="http://schemas.microsoft.com/office/drawing/2014/main" id="{21973EC7-E5EC-44EB-8226-8B9DD4DAC291}"/>
                </a:ext>
              </a:extLst>
            </p:cNvPr>
            <p:cNvSpPr>
              <a:spLocks/>
            </p:cNvSpPr>
            <p:nvPr/>
          </p:nvSpPr>
          <p:spPr bwMode="auto">
            <a:xfrm>
              <a:off x="4395" y="1489"/>
              <a:ext cx="39" cy="65"/>
            </a:xfrm>
            <a:custGeom>
              <a:avLst/>
              <a:gdLst>
                <a:gd name="T0" fmla="*/ 11 w 23"/>
                <a:gd name="T1" fmla="*/ 0 h 38"/>
                <a:gd name="T2" fmla="*/ 0 w 23"/>
                <a:gd name="T3" fmla="*/ 0 h 38"/>
                <a:gd name="T4" fmla="*/ 0 w 23"/>
                <a:gd name="T5" fmla="*/ 32 h 38"/>
                <a:gd name="T6" fmla="*/ 6 w 23"/>
                <a:gd name="T7" fmla="*/ 38 h 38"/>
                <a:gd name="T8" fmla="*/ 23 w 23"/>
                <a:gd name="T9" fmla="*/ 38 h 38"/>
                <a:gd name="T10" fmla="*/ 23 w 23"/>
                <a:gd name="T11" fmla="*/ 26 h 38"/>
                <a:gd name="T12" fmla="*/ 11 w 23"/>
                <a:gd name="T13" fmla="*/ 26 h 38"/>
                <a:gd name="T14" fmla="*/ 11 w 23"/>
                <a:gd name="T15" fmla="*/ 0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8">
                  <a:moveTo>
                    <a:pt x="11" y="0"/>
                  </a:moveTo>
                  <a:cubicBezTo>
                    <a:pt x="0" y="0"/>
                    <a:pt x="0" y="0"/>
                    <a:pt x="0" y="0"/>
                  </a:cubicBezTo>
                  <a:cubicBezTo>
                    <a:pt x="0" y="32"/>
                    <a:pt x="0" y="32"/>
                    <a:pt x="0" y="32"/>
                  </a:cubicBezTo>
                  <a:cubicBezTo>
                    <a:pt x="0" y="35"/>
                    <a:pt x="2" y="38"/>
                    <a:pt x="6" y="38"/>
                  </a:cubicBezTo>
                  <a:cubicBezTo>
                    <a:pt x="23" y="38"/>
                    <a:pt x="23" y="38"/>
                    <a:pt x="23" y="38"/>
                  </a:cubicBezTo>
                  <a:cubicBezTo>
                    <a:pt x="23" y="26"/>
                    <a:pt x="23" y="26"/>
                    <a:pt x="23" y="26"/>
                  </a:cubicBezTo>
                  <a:cubicBezTo>
                    <a:pt x="11" y="26"/>
                    <a:pt x="11" y="26"/>
                    <a:pt x="11" y="26"/>
                  </a:cubicBez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F9AC0B"/>
                </a:solidFill>
                <a:effectLst/>
                <a:uLnTx/>
                <a:uFillTx/>
              </a:endParaRPr>
            </a:p>
          </p:txBody>
        </p:sp>
        <p:sp>
          <p:nvSpPr>
            <p:cNvPr id="102" name="Freeform 26">
              <a:extLst>
                <a:ext uri="{FF2B5EF4-FFF2-40B4-BE49-F238E27FC236}">
                  <a16:creationId xmlns:a16="http://schemas.microsoft.com/office/drawing/2014/main" id="{EE888016-2570-4690-9276-FAA30BC3D0C7}"/>
                </a:ext>
              </a:extLst>
            </p:cNvPr>
            <p:cNvSpPr>
              <a:spLocks noEditPoints="1"/>
            </p:cNvSpPr>
            <p:nvPr/>
          </p:nvSpPr>
          <p:spPr bwMode="auto">
            <a:xfrm>
              <a:off x="4269" y="1295"/>
              <a:ext cx="296" cy="334"/>
            </a:xfrm>
            <a:custGeom>
              <a:avLst/>
              <a:gdLst>
                <a:gd name="T0" fmla="*/ 0 w 174"/>
                <a:gd name="T1" fmla="*/ 29 h 196"/>
                <a:gd name="T2" fmla="*/ 0 w 174"/>
                <a:gd name="T3" fmla="*/ 167 h 196"/>
                <a:gd name="T4" fmla="*/ 29 w 174"/>
                <a:gd name="T5" fmla="*/ 196 h 196"/>
                <a:gd name="T6" fmla="*/ 145 w 174"/>
                <a:gd name="T7" fmla="*/ 196 h 196"/>
                <a:gd name="T8" fmla="*/ 174 w 174"/>
                <a:gd name="T9" fmla="*/ 167 h 196"/>
                <a:gd name="T10" fmla="*/ 174 w 174"/>
                <a:gd name="T11" fmla="*/ 29 h 196"/>
                <a:gd name="T12" fmla="*/ 145 w 174"/>
                <a:gd name="T13" fmla="*/ 0 h 196"/>
                <a:gd name="T14" fmla="*/ 29 w 174"/>
                <a:gd name="T15" fmla="*/ 0 h 196"/>
                <a:gd name="T16" fmla="*/ 0 w 174"/>
                <a:gd name="T17" fmla="*/ 29 h 196"/>
                <a:gd name="T18" fmla="*/ 145 w 174"/>
                <a:gd name="T19" fmla="*/ 184 h 196"/>
                <a:gd name="T20" fmla="*/ 29 w 174"/>
                <a:gd name="T21" fmla="*/ 184 h 196"/>
                <a:gd name="T22" fmla="*/ 12 w 174"/>
                <a:gd name="T23" fmla="*/ 167 h 196"/>
                <a:gd name="T24" fmla="*/ 12 w 174"/>
                <a:gd name="T25" fmla="*/ 52 h 196"/>
                <a:gd name="T26" fmla="*/ 29 w 174"/>
                <a:gd name="T27" fmla="*/ 58 h 196"/>
                <a:gd name="T28" fmla="*/ 145 w 174"/>
                <a:gd name="T29" fmla="*/ 58 h 196"/>
                <a:gd name="T30" fmla="*/ 162 w 174"/>
                <a:gd name="T31" fmla="*/ 52 h 196"/>
                <a:gd name="T32" fmla="*/ 162 w 174"/>
                <a:gd name="T33" fmla="*/ 167 h 196"/>
                <a:gd name="T34" fmla="*/ 145 w 174"/>
                <a:gd name="T35" fmla="*/ 184 h 196"/>
                <a:gd name="T36" fmla="*/ 162 w 174"/>
                <a:gd name="T37" fmla="*/ 29 h 196"/>
                <a:gd name="T38" fmla="*/ 145 w 174"/>
                <a:gd name="T39" fmla="*/ 47 h 196"/>
                <a:gd name="T40" fmla="*/ 29 w 174"/>
                <a:gd name="T41" fmla="*/ 47 h 196"/>
                <a:gd name="T42" fmla="*/ 12 w 174"/>
                <a:gd name="T43" fmla="*/ 29 h 196"/>
                <a:gd name="T44" fmla="*/ 29 w 174"/>
                <a:gd name="T45" fmla="*/ 12 h 196"/>
                <a:gd name="T46" fmla="*/ 145 w 174"/>
                <a:gd name="T47" fmla="*/ 12 h 196"/>
                <a:gd name="T48" fmla="*/ 162 w 174"/>
                <a:gd name="T49" fmla="*/ 29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 h="196">
                  <a:moveTo>
                    <a:pt x="0" y="29"/>
                  </a:moveTo>
                  <a:cubicBezTo>
                    <a:pt x="0" y="167"/>
                    <a:pt x="0" y="167"/>
                    <a:pt x="0" y="167"/>
                  </a:cubicBezTo>
                  <a:cubicBezTo>
                    <a:pt x="0" y="183"/>
                    <a:pt x="13" y="196"/>
                    <a:pt x="29" y="196"/>
                  </a:cubicBezTo>
                  <a:cubicBezTo>
                    <a:pt x="145" y="196"/>
                    <a:pt x="145" y="196"/>
                    <a:pt x="145" y="196"/>
                  </a:cubicBezTo>
                  <a:cubicBezTo>
                    <a:pt x="161" y="196"/>
                    <a:pt x="174" y="183"/>
                    <a:pt x="174" y="167"/>
                  </a:cubicBezTo>
                  <a:cubicBezTo>
                    <a:pt x="174" y="29"/>
                    <a:pt x="174" y="29"/>
                    <a:pt x="174" y="29"/>
                  </a:cubicBezTo>
                  <a:cubicBezTo>
                    <a:pt x="174" y="13"/>
                    <a:pt x="161" y="0"/>
                    <a:pt x="145" y="0"/>
                  </a:cubicBezTo>
                  <a:cubicBezTo>
                    <a:pt x="29" y="0"/>
                    <a:pt x="29" y="0"/>
                    <a:pt x="29" y="0"/>
                  </a:cubicBezTo>
                  <a:cubicBezTo>
                    <a:pt x="13" y="0"/>
                    <a:pt x="0" y="13"/>
                    <a:pt x="0" y="29"/>
                  </a:cubicBezTo>
                  <a:close/>
                  <a:moveTo>
                    <a:pt x="145" y="184"/>
                  </a:moveTo>
                  <a:cubicBezTo>
                    <a:pt x="29" y="184"/>
                    <a:pt x="29" y="184"/>
                    <a:pt x="29" y="184"/>
                  </a:cubicBezTo>
                  <a:cubicBezTo>
                    <a:pt x="20" y="184"/>
                    <a:pt x="12" y="176"/>
                    <a:pt x="12" y="167"/>
                  </a:cubicBezTo>
                  <a:cubicBezTo>
                    <a:pt x="12" y="52"/>
                    <a:pt x="12" y="52"/>
                    <a:pt x="12" y="52"/>
                  </a:cubicBezTo>
                  <a:cubicBezTo>
                    <a:pt x="17" y="56"/>
                    <a:pt x="23" y="58"/>
                    <a:pt x="29" y="58"/>
                  </a:cubicBezTo>
                  <a:cubicBezTo>
                    <a:pt x="145" y="58"/>
                    <a:pt x="145" y="58"/>
                    <a:pt x="145" y="58"/>
                  </a:cubicBezTo>
                  <a:cubicBezTo>
                    <a:pt x="152" y="58"/>
                    <a:pt x="158" y="56"/>
                    <a:pt x="162" y="52"/>
                  </a:cubicBezTo>
                  <a:cubicBezTo>
                    <a:pt x="162" y="167"/>
                    <a:pt x="162" y="167"/>
                    <a:pt x="162" y="167"/>
                  </a:cubicBezTo>
                  <a:cubicBezTo>
                    <a:pt x="162" y="176"/>
                    <a:pt x="155" y="184"/>
                    <a:pt x="145" y="184"/>
                  </a:cubicBezTo>
                  <a:close/>
                  <a:moveTo>
                    <a:pt x="162" y="29"/>
                  </a:moveTo>
                  <a:cubicBezTo>
                    <a:pt x="162" y="39"/>
                    <a:pt x="155" y="47"/>
                    <a:pt x="145" y="47"/>
                  </a:cubicBezTo>
                  <a:cubicBezTo>
                    <a:pt x="29" y="47"/>
                    <a:pt x="29" y="47"/>
                    <a:pt x="29" y="47"/>
                  </a:cubicBezTo>
                  <a:cubicBezTo>
                    <a:pt x="20" y="47"/>
                    <a:pt x="12" y="39"/>
                    <a:pt x="12" y="29"/>
                  </a:cubicBezTo>
                  <a:cubicBezTo>
                    <a:pt x="12" y="20"/>
                    <a:pt x="20" y="12"/>
                    <a:pt x="29" y="12"/>
                  </a:cubicBezTo>
                  <a:cubicBezTo>
                    <a:pt x="145" y="12"/>
                    <a:pt x="145" y="12"/>
                    <a:pt x="145" y="12"/>
                  </a:cubicBezTo>
                  <a:cubicBezTo>
                    <a:pt x="155" y="12"/>
                    <a:pt x="162" y="20"/>
                    <a:pt x="162"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F9AC0B"/>
                </a:solidFill>
                <a:effectLst/>
                <a:uLnTx/>
                <a:uFillTx/>
              </a:endParaRPr>
            </a:p>
          </p:txBody>
        </p:sp>
        <p:sp>
          <p:nvSpPr>
            <p:cNvPr id="103" name="Rectangle 27">
              <a:extLst>
                <a:ext uri="{FF2B5EF4-FFF2-40B4-BE49-F238E27FC236}">
                  <a16:creationId xmlns:a16="http://schemas.microsoft.com/office/drawing/2014/main" id="{94521D1F-52CC-4BD9-9246-82EA5E6FD7BC}"/>
                </a:ext>
              </a:extLst>
            </p:cNvPr>
            <p:cNvSpPr>
              <a:spLocks noChangeArrowheads="1"/>
            </p:cNvSpPr>
            <p:nvPr/>
          </p:nvSpPr>
          <p:spPr bwMode="auto">
            <a:xfrm>
              <a:off x="4319" y="1336"/>
              <a:ext cx="197"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F9AC0B"/>
                </a:solidFill>
                <a:effectLst/>
                <a:uLnTx/>
                <a:uFillTx/>
              </a:endParaRPr>
            </a:p>
          </p:txBody>
        </p:sp>
        <p:sp>
          <p:nvSpPr>
            <p:cNvPr id="104" name="Freeform 28">
              <a:extLst>
                <a:ext uri="{FF2B5EF4-FFF2-40B4-BE49-F238E27FC236}">
                  <a16:creationId xmlns:a16="http://schemas.microsoft.com/office/drawing/2014/main" id="{A504A60D-BD1F-4144-81FD-575D16B4A17A}"/>
                </a:ext>
              </a:extLst>
            </p:cNvPr>
            <p:cNvSpPr>
              <a:spLocks/>
            </p:cNvSpPr>
            <p:nvPr/>
          </p:nvSpPr>
          <p:spPr bwMode="auto">
            <a:xfrm>
              <a:off x="4241" y="1188"/>
              <a:ext cx="125" cy="88"/>
            </a:xfrm>
            <a:custGeom>
              <a:avLst/>
              <a:gdLst>
                <a:gd name="T0" fmla="*/ 52 w 74"/>
                <a:gd name="T1" fmla="*/ 0 h 52"/>
                <a:gd name="T2" fmla="*/ 0 w 74"/>
                <a:gd name="T3" fmla="*/ 0 h 52"/>
                <a:gd name="T4" fmla="*/ 0 w 74"/>
                <a:gd name="T5" fmla="*/ 11 h 52"/>
                <a:gd name="T6" fmla="*/ 46 w 74"/>
                <a:gd name="T7" fmla="*/ 11 h 52"/>
                <a:gd name="T8" fmla="*/ 46 w 74"/>
                <a:gd name="T9" fmla="*/ 32 h 52"/>
                <a:gd name="T10" fmla="*/ 39 w 74"/>
                <a:gd name="T11" fmla="*/ 25 h 52"/>
                <a:gd name="T12" fmla="*/ 31 w 74"/>
                <a:gd name="T13" fmla="*/ 33 h 52"/>
                <a:gd name="T14" fmla="*/ 48 w 74"/>
                <a:gd name="T15" fmla="*/ 50 h 52"/>
                <a:gd name="T16" fmla="*/ 52 w 74"/>
                <a:gd name="T17" fmla="*/ 52 h 52"/>
                <a:gd name="T18" fmla="*/ 56 w 74"/>
                <a:gd name="T19" fmla="*/ 50 h 52"/>
                <a:gd name="T20" fmla="*/ 74 w 74"/>
                <a:gd name="T21" fmla="*/ 33 h 52"/>
                <a:gd name="T22" fmla="*/ 65 w 74"/>
                <a:gd name="T23" fmla="*/ 25 h 52"/>
                <a:gd name="T24" fmla="*/ 58 w 74"/>
                <a:gd name="T25" fmla="*/ 32 h 52"/>
                <a:gd name="T26" fmla="*/ 58 w 74"/>
                <a:gd name="T27" fmla="*/ 6 h 52"/>
                <a:gd name="T28" fmla="*/ 52 w 74"/>
                <a:gd name="T2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 h="52">
                  <a:moveTo>
                    <a:pt x="52" y="0"/>
                  </a:moveTo>
                  <a:cubicBezTo>
                    <a:pt x="0" y="0"/>
                    <a:pt x="0" y="0"/>
                    <a:pt x="0" y="0"/>
                  </a:cubicBezTo>
                  <a:cubicBezTo>
                    <a:pt x="0" y="11"/>
                    <a:pt x="0" y="11"/>
                    <a:pt x="0" y="11"/>
                  </a:cubicBezTo>
                  <a:cubicBezTo>
                    <a:pt x="46" y="11"/>
                    <a:pt x="46" y="11"/>
                    <a:pt x="46" y="11"/>
                  </a:cubicBezTo>
                  <a:cubicBezTo>
                    <a:pt x="46" y="32"/>
                    <a:pt x="46" y="32"/>
                    <a:pt x="46" y="32"/>
                  </a:cubicBezTo>
                  <a:cubicBezTo>
                    <a:pt x="39" y="25"/>
                    <a:pt x="39" y="25"/>
                    <a:pt x="39" y="25"/>
                  </a:cubicBezTo>
                  <a:cubicBezTo>
                    <a:pt x="31" y="33"/>
                    <a:pt x="31" y="33"/>
                    <a:pt x="31" y="33"/>
                  </a:cubicBezTo>
                  <a:cubicBezTo>
                    <a:pt x="48" y="50"/>
                    <a:pt x="48" y="50"/>
                    <a:pt x="48" y="50"/>
                  </a:cubicBezTo>
                  <a:cubicBezTo>
                    <a:pt x="49" y="51"/>
                    <a:pt x="51" y="52"/>
                    <a:pt x="52" y="52"/>
                  </a:cubicBezTo>
                  <a:cubicBezTo>
                    <a:pt x="54" y="52"/>
                    <a:pt x="55" y="51"/>
                    <a:pt x="56" y="50"/>
                  </a:cubicBezTo>
                  <a:cubicBezTo>
                    <a:pt x="74" y="33"/>
                    <a:pt x="74" y="33"/>
                    <a:pt x="74" y="33"/>
                  </a:cubicBezTo>
                  <a:cubicBezTo>
                    <a:pt x="65" y="25"/>
                    <a:pt x="65" y="25"/>
                    <a:pt x="65" y="25"/>
                  </a:cubicBezTo>
                  <a:cubicBezTo>
                    <a:pt x="58" y="32"/>
                    <a:pt x="58" y="32"/>
                    <a:pt x="58" y="32"/>
                  </a:cubicBezTo>
                  <a:cubicBezTo>
                    <a:pt x="58" y="6"/>
                    <a:pt x="58" y="6"/>
                    <a:pt x="58" y="6"/>
                  </a:cubicBezTo>
                  <a:cubicBezTo>
                    <a:pt x="58" y="2"/>
                    <a:pt x="55" y="0"/>
                    <a:pt x="5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F9AC0B"/>
                </a:solidFill>
                <a:effectLst/>
                <a:uLnTx/>
                <a:uFillTx/>
              </a:endParaRPr>
            </a:p>
          </p:txBody>
        </p:sp>
        <p:sp>
          <p:nvSpPr>
            <p:cNvPr id="105" name="Freeform 29">
              <a:extLst>
                <a:ext uri="{FF2B5EF4-FFF2-40B4-BE49-F238E27FC236}">
                  <a16:creationId xmlns:a16="http://schemas.microsoft.com/office/drawing/2014/main" id="{9CA0BA9C-34B6-49CD-91F7-91AC66BD146A}"/>
                </a:ext>
              </a:extLst>
            </p:cNvPr>
            <p:cNvSpPr>
              <a:spLocks/>
            </p:cNvSpPr>
            <p:nvPr/>
          </p:nvSpPr>
          <p:spPr bwMode="auto">
            <a:xfrm>
              <a:off x="4181" y="1138"/>
              <a:ext cx="243" cy="89"/>
            </a:xfrm>
            <a:custGeom>
              <a:avLst/>
              <a:gdLst>
                <a:gd name="T0" fmla="*/ 0 w 143"/>
                <a:gd name="T1" fmla="*/ 12 h 52"/>
                <a:gd name="T2" fmla="*/ 116 w 143"/>
                <a:gd name="T3" fmla="*/ 12 h 52"/>
                <a:gd name="T4" fmla="*/ 116 w 143"/>
                <a:gd name="T5" fmla="*/ 32 h 52"/>
                <a:gd name="T6" fmla="*/ 109 w 143"/>
                <a:gd name="T7" fmla="*/ 25 h 52"/>
                <a:gd name="T8" fmla="*/ 100 w 143"/>
                <a:gd name="T9" fmla="*/ 33 h 52"/>
                <a:gd name="T10" fmla="*/ 118 w 143"/>
                <a:gd name="T11" fmla="*/ 50 h 52"/>
                <a:gd name="T12" fmla="*/ 122 w 143"/>
                <a:gd name="T13" fmla="*/ 52 h 52"/>
                <a:gd name="T14" fmla="*/ 126 w 143"/>
                <a:gd name="T15" fmla="*/ 50 h 52"/>
                <a:gd name="T16" fmla="*/ 143 w 143"/>
                <a:gd name="T17" fmla="*/ 33 h 52"/>
                <a:gd name="T18" fmla="*/ 135 w 143"/>
                <a:gd name="T19" fmla="*/ 25 h 52"/>
                <a:gd name="T20" fmla="*/ 128 w 143"/>
                <a:gd name="T21" fmla="*/ 32 h 52"/>
                <a:gd name="T22" fmla="*/ 128 w 143"/>
                <a:gd name="T23" fmla="*/ 6 h 52"/>
                <a:gd name="T24" fmla="*/ 122 w 143"/>
                <a:gd name="T25" fmla="*/ 0 h 52"/>
                <a:gd name="T26" fmla="*/ 0 w 143"/>
                <a:gd name="T27" fmla="*/ 0 h 52"/>
                <a:gd name="T28" fmla="*/ 0 w 143"/>
                <a:gd name="T29" fmla="*/ 1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3" h="52">
                  <a:moveTo>
                    <a:pt x="0" y="12"/>
                  </a:moveTo>
                  <a:cubicBezTo>
                    <a:pt x="116" y="12"/>
                    <a:pt x="116" y="12"/>
                    <a:pt x="116" y="12"/>
                  </a:cubicBezTo>
                  <a:cubicBezTo>
                    <a:pt x="116" y="32"/>
                    <a:pt x="116" y="32"/>
                    <a:pt x="116" y="32"/>
                  </a:cubicBezTo>
                  <a:cubicBezTo>
                    <a:pt x="109" y="25"/>
                    <a:pt x="109" y="25"/>
                    <a:pt x="109" y="25"/>
                  </a:cubicBezTo>
                  <a:cubicBezTo>
                    <a:pt x="100" y="33"/>
                    <a:pt x="100" y="33"/>
                    <a:pt x="100" y="33"/>
                  </a:cubicBezTo>
                  <a:cubicBezTo>
                    <a:pt x="118" y="50"/>
                    <a:pt x="118" y="50"/>
                    <a:pt x="118" y="50"/>
                  </a:cubicBezTo>
                  <a:cubicBezTo>
                    <a:pt x="119" y="51"/>
                    <a:pt x="120" y="52"/>
                    <a:pt x="122" y="52"/>
                  </a:cubicBezTo>
                  <a:cubicBezTo>
                    <a:pt x="123" y="52"/>
                    <a:pt x="125" y="51"/>
                    <a:pt x="126" y="50"/>
                  </a:cubicBezTo>
                  <a:cubicBezTo>
                    <a:pt x="143" y="33"/>
                    <a:pt x="143" y="33"/>
                    <a:pt x="143" y="33"/>
                  </a:cubicBezTo>
                  <a:cubicBezTo>
                    <a:pt x="135" y="25"/>
                    <a:pt x="135" y="25"/>
                    <a:pt x="135" y="25"/>
                  </a:cubicBezTo>
                  <a:cubicBezTo>
                    <a:pt x="128" y="32"/>
                    <a:pt x="128" y="32"/>
                    <a:pt x="128" y="32"/>
                  </a:cubicBezTo>
                  <a:cubicBezTo>
                    <a:pt x="128" y="6"/>
                    <a:pt x="128" y="6"/>
                    <a:pt x="128" y="6"/>
                  </a:cubicBezTo>
                  <a:cubicBezTo>
                    <a:pt x="128" y="3"/>
                    <a:pt x="125" y="0"/>
                    <a:pt x="122" y="0"/>
                  </a:cubicBezTo>
                  <a:cubicBezTo>
                    <a:pt x="0" y="0"/>
                    <a:pt x="0" y="0"/>
                    <a:pt x="0" y="0"/>
                  </a:cubicBez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F9AC0B"/>
                </a:solidFill>
                <a:effectLst/>
                <a:uLnTx/>
                <a:uFillTx/>
              </a:endParaRPr>
            </a:p>
          </p:txBody>
        </p:sp>
        <p:sp>
          <p:nvSpPr>
            <p:cNvPr id="106" name="Freeform 30">
              <a:extLst>
                <a:ext uri="{FF2B5EF4-FFF2-40B4-BE49-F238E27FC236}">
                  <a16:creationId xmlns:a16="http://schemas.microsoft.com/office/drawing/2014/main" id="{F56AEC03-6E45-4337-8A45-4284CEE9DDCA}"/>
                </a:ext>
              </a:extLst>
            </p:cNvPr>
            <p:cNvSpPr>
              <a:spLocks/>
            </p:cNvSpPr>
            <p:nvPr/>
          </p:nvSpPr>
          <p:spPr bwMode="auto">
            <a:xfrm>
              <a:off x="4509" y="1149"/>
              <a:ext cx="115" cy="88"/>
            </a:xfrm>
            <a:custGeom>
              <a:avLst/>
              <a:gdLst>
                <a:gd name="T0" fmla="*/ 68 w 68"/>
                <a:gd name="T1" fmla="*/ 11 h 52"/>
                <a:gd name="T2" fmla="*/ 68 w 68"/>
                <a:gd name="T3" fmla="*/ 0 h 52"/>
                <a:gd name="T4" fmla="*/ 21 w 68"/>
                <a:gd name="T5" fmla="*/ 0 h 52"/>
                <a:gd name="T6" fmla="*/ 16 w 68"/>
                <a:gd name="T7" fmla="*/ 6 h 52"/>
                <a:gd name="T8" fmla="*/ 16 w 68"/>
                <a:gd name="T9" fmla="*/ 32 h 52"/>
                <a:gd name="T10" fmla="*/ 8 w 68"/>
                <a:gd name="T11" fmla="*/ 25 h 52"/>
                <a:gd name="T12" fmla="*/ 0 w 68"/>
                <a:gd name="T13" fmla="*/ 33 h 52"/>
                <a:gd name="T14" fmla="*/ 17 w 68"/>
                <a:gd name="T15" fmla="*/ 50 h 52"/>
                <a:gd name="T16" fmla="*/ 21 w 68"/>
                <a:gd name="T17" fmla="*/ 52 h 52"/>
                <a:gd name="T18" fmla="*/ 25 w 68"/>
                <a:gd name="T19" fmla="*/ 50 h 52"/>
                <a:gd name="T20" fmla="*/ 43 w 68"/>
                <a:gd name="T21" fmla="*/ 33 h 52"/>
                <a:gd name="T22" fmla="*/ 35 w 68"/>
                <a:gd name="T23" fmla="*/ 25 h 52"/>
                <a:gd name="T24" fmla="*/ 27 w 68"/>
                <a:gd name="T25" fmla="*/ 32 h 52"/>
                <a:gd name="T26" fmla="*/ 27 w 68"/>
                <a:gd name="T27" fmla="*/ 11 h 52"/>
                <a:gd name="T28" fmla="*/ 68 w 68"/>
                <a:gd name="T29" fmla="*/ 1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52">
                  <a:moveTo>
                    <a:pt x="68" y="11"/>
                  </a:moveTo>
                  <a:cubicBezTo>
                    <a:pt x="68" y="0"/>
                    <a:pt x="68" y="0"/>
                    <a:pt x="68" y="0"/>
                  </a:cubicBezTo>
                  <a:cubicBezTo>
                    <a:pt x="21" y="0"/>
                    <a:pt x="21" y="0"/>
                    <a:pt x="21" y="0"/>
                  </a:cubicBezTo>
                  <a:cubicBezTo>
                    <a:pt x="18" y="0"/>
                    <a:pt x="16" y="2"/>
                    <a:pt x="16" y="6"/>
                  </a:cubicBezTo>
                  <a:cubicBezTo>
                    <a:pt x="16" y="32"/>
                    <a:pt x="16" y="32"/>
                    <a:pt x="16" y="32"/>
                  </a:cubicBezTo>
                  <a:cubicBezTo>
                    <a:pt x="8" y="25"/>
                    <a:pt x="8" y="25"/>
                    <a:pt x="8" y="25"/>
                  </a:cubicBezTo>
                  <a:cubicBezTo>
                    <a:pt x="0" y="33"/>
                    <a:pt x="0" y="33"/>
                    <a:pt x="0" y="33"/>
                  </a:cubicBezTo>
                  <a:cubicBezTo>
                    <a:pt x="17" y="50"/>
                    <a:pt x="17" y="50"/>
                    <a:pt x="17" y="50"/>
                  </a:cubicBezTo>
                  <a:cubicBezTo>
                    <a:pt x="18" y="51"/>
                    <a:pt x="20" y="52"/>
                    <a:pt x="21" y="52"/>
                  </a:cubicBezTo>
                  <a:cubicBezTo>
                    <a:pt x="23" y="52"/>
                    <a:pt x="24" y="51"/>
                    <a:pt x="25" y="50"/>
                  </a:cubicBezTo>
                  <a:cubicBezTo>
                    <a:pt x="43" y="33"/>
                    <a:pt x="43" y="33"/>
                    <a:pt x="43" y="33"/>
                  </a:cubicBezTo>
                  <a:cubicBezTo>
                    <a:pt x="35" y="25"/>
                    <a:pt x="35" y="25"/>
                    <a:pt x="35" y="25"/>
                  </a:cubicBezTo>
                  <a:cubicBezTo>
                    <a:pt x="27" y="32"/>
                    <a:pt x="27" y="32"/>
                    <a:pt x="27" y="32"/>
                  </a:cubicBezTo>
                  <a:cubicBezTo>
                    <a:pt x="27" y="11"/>
                    <a:pt x="27" y="11"/>
                    <a:pt x="27" y="11"/>
                  </a:cubicBezTo>
                  <a:lnTo>
                    <a:pt x="68"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F9AC0B"/>
                </a:solidFill>
                <a:effectLst/>
                <a:uLnTx/>
                <a:uFillTx/>
              </a:endParaRPr>
            </a:p>
          </p:txBody>
        </p:sp>
        <p:sp>
          <p:nvSpPr>
            <p:cNvPr id="107" name="Freeform 31">
              <a:extLst>
                <a:ext uri="{FF2B5EF4-FFF2-40B4-BE49-F238E27FC236}">
                  <a16:creationId xmlns:a16="http://schemas.microsoft.com/office/drawing/2014/main" id="{B37E90DE-C680-4963-94F9-39F2E783C2D2}"/>
                </a:ext>
              </a:extLst>
            </p:cNvPr>
            <p:cNvSpPr>
              <a:spLocks/>
            </p:cNvSpPr>
            <p:nvPr/>
          </p:nvSpPr>
          <p:spPr bwMode="auto">
            <a:xfrm>
              <a:off x="4431" y="1099"/>
              <a:ext cx="243" cy="188"/>
            </a:xfrm>
            <a:custGeom>
              <a:avLst/>
              <a:gdLst>
                <a:gd name="T0" fmla="*/ 15 w 143"/>
                <a:gd name="T1" fmla="*/ 6 h 110"/>
                <a:gd name="T2" fmla="*/ 15 w 143"/>
                <a:gd name="T3" fmla="*/ 90 h 110"/>
                <a:gd name="T4" fmla="*/ 8 w 143"/>
                <a:gd name="T5" fmla="*/ 82 h 110"/>
                <a:gd name="T6" fmla="*/ 0 w 143"/>
                <a:gd name="T7" fmla="*/ 91 h 110"/>
                <a:gd name="T8" fmla="*/ 17 w 143"/>
                <a:gd name="T9" fmla="*/ 108 h 110"/>
                <a:gd name="T10" fmla="*/ 21 w 143"/>
                <a:gd name="T11" fmla="*/ 110 h 110"/>
                <a:gd name="T12" fmla="*/ 25 w 143"/>
                <a:gd name="T13" fmla="*/ 108 h 110"/>
                <a:gd name="T14" fmla="*/ 43 w 143"/>
                <a:gd name="T15" fmla="*/ 91 h 110"/>
                <a:gd name="T16" fmla="*/ 34 w 143"/>
                <a:gd name="T17" fmla="*/ 82 h 110"/>
                <a:gd name="T18" fmla="*/ 27 w 143"/>
                <a:gd name="T19" fmla="*/ 90 h 110"/>
                <a:gd name="T20" fmla="*/ 27 w 143"/>
                <a:gd name="T21" fmla="*/ 11 h 110"/>
                <a:gd name="T22" fmla="*/ 143 w 143"/>
                <a:gd name="T23" fmla="*/ 11 h 110"/>
                <a:gd name="T24" fmla="*/ 143 w 143"/>
                <a:gd name="T25" fmla="*/ 0 h 110"/>
                <a:gd name="T26" fmla="*/ 21 w 143"/>
                <a:gd name="T27" fmla="*/ 0 h 110"/>
                <a:gd name="T28" fmla="*/ 15 w 143"/>
                <a:gd name="T29" fmla="*/ 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3" h="110">
                  <a:moveTo>
                    <a:pt x="15" y="6"/>
                  </a:moveTo>
                  <a:cubicBezTo>
                    <a:pt x="15" y="90"/>
                    <a:pt x="15" y="90"/>
                    <a:pt x="15" y="90"/>
                  </a:cubicBezTo>
                  <a:cubicBezTo>
                    <a:pt x="8" y="82"/>
                    <a:pt x="8" y="82"/>
                    <a:pt x="8" y="82"/>
                  </a:cubicBezTo>
                  <a:cubicBezTo>
                    <a:pt x="0" y="91"/>
                    <a:pt x="0" y="91"/>
                    <a:pt x="0" y="91"/>
                  </a:cubicBezTo>
                  <a:cubicBezTo>
                    <a:pt x="17" y="108"/>
                    <a:pt x="17" y="108"/>
                    <a:pt x="17" y="108"/>
                  </a:cubicBezTo>
                  <a:cubicBezTo>
                    <a:pt x="18" y="109"/>
                    <a:pt x="20" y="110"/>
                    <a:pt x="21" y="110"/>
                  </a:cubicBezTo>
                  <a:cubicBezTo>
                    <a:pt x="23" y="110"/>
                    <a:pt x="24" y="109"/>
                    <a:pt x="25" y="108"/>
                  </a:cubicBezTo>
                  <a:cubicBezTo>
                    <a:pt x="43" y="91"/>
                    <a:pt x="43" y="91"/>
                    <a:pt x="43" y="91"/>
                  </a:cubicBezTo>
                  <a:cubicBezTo>
                    <a:pt x="34" y="82"/>
                    <a:pt x="34" y="82"/>
                    <a:pt x="34" y="82"/>
                  </a:cubicBezTo>
                  <a:cubicBezTo>
                    <a:pt x="27" y="90"/>
                    <a:pt x="27" y="90"/>
                    <a:pt x="27" y="90"/>
                  </a:cubicBezTo>
                  <a:cubicBezTo>
                    <a:pt x="27" y="11"/>
                    <a:pt x="27" y="11"/>
                    <a:pt x="27" y="11"/>
                  </a:cubicBezTo>
                  <a:cubicBezTo>
                    <a:pt x="143" y="11"/>
                    <a:pt x="143" y="11"/>
                    <a:pt x="143" y="11"/>
                  </a:cubicBezTo>
                  <a:cubicBezTo>
                    <a:pt x="143" y="0"/>
                    <a:pt x="143" y="0"/>
                    <a:pt x="143" y="0"/>
                  </a:cubicBezTo>
                  <a:cubicBezTo>
                    <a:pt x="21" y="0"/>
                    <a:pt x="21" y="0"/>
                    <a:pt x="21" y="0"/>
                  </a:cubicBezTo>
                  <a:cubicBezTo>
                    <a:pt x="18" y="0"/>
                    <a:pt x="15" y="2"/>
                    <a:pt x="1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F9AC0B"/>
                </a:solidFill>
                <a:effectLst/>
                <a:uLnTx/>
                <a:uFillTx/>
              </a:endParaRPr>
            </a:p>
          </p:txBody>
        </p:sp>
        <p:sp>
          <p:nvSpPr>
            <p:cNvPr id="108" name="Rectangle 32">
              <a:extLst>
                <a:ext uri="{FF2B5EF4-FFF2-40B4-BE49-F238E27FC236}">
                  <a16:creationId xmlns:a16="http://schemas.microsoft.com/office/drawing/2014/main" id="{BDA23388-B682-4CC6-B06E-C828A1954E28}"/>
                </a:ext>
              </a:extLst>
            </p:cNvPr>
            <p:cNvSpPr>
              <a:spLocks noChangeArrowheads="1"/>
            </p:cNvSpPr>
            <p:nvPr/>
          </p:nvSpPr>
          <p:spPr bwMode="auto">
            <a:xfrm>
              <a:off x="4643" y="1149"/>
              <a:ext cx="20"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F9AC0B"/>
                </a:solidFill>
                <a:effectLst/>
                <a:uLnTx/>
                <a:uFillTx/>
              </a:endParaRPr>
            </a:p>
          </p:txBody>
        </p:sp>
        <p:sp>
          <p:nvSpPr>
            <p:cNvPr id="109" name="Rectangle 33">
              <a:extLst>
                <a:ext uri="{FF2B5EF4-FFF2-40B4-BE49-F238E27FC236}">
                  <a16:creationId xmlns:a16="http://schemas.microsoft.com/office/drawing/2014/main" id="{8D6BD594-F097-48A7-B55B-A75DD222106B}"/>
                </a:ext>
              </a:extLst>
            </p:cNvPr>
            <p:cNvSpPr>
              <a:spLocks noChangeArrowheads="1"/>
            </p:cNvSpPr>
            <p:nvPr/>
          </p:nvSpPr>
          <p:spPr bwMode="auto">
            <a:xfrm>
              <a:off x="4682" y="1149"/>
              <a:ext cx="20"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F9AC0B"/>
                </a:solidFill>
                <a:effectLst/>
                <a:uLnTx/>
                <a:uFillTx/>
              </a:endParaRPr>
            </a:p>
          </p:txBody>
        </p:sp>
        <p:sp>
          <p:nvSpPr>
            <p:cNvPr id="110" name="Rectangle 34">
              <a:extLst>
                <a:ext uri="{FF2B5EF4-FFF2-40B4-BE49-F238E27FC236}">
                  <a16:creationId xmlns:a16="http://schemas.microsoft.com/office/drawing/2014/main" id="{6190196D-C79F-4A92-BDDC-40BA2EFFD647}"/>
                </a:ext>
              </a:extLst>
            </p:cNvPr>
            <p:cNvSpPr>
              <a:spLocks noChangeArrowheads="1"/>
            </p:cNvSpPr>
            <p:nvPr/>
          </p:nvSpPr>
          <p:spPr bwMode="auto">
            <a:xfrm>
              <a:off x="4692" y="1099"/>
              <a:ext cx="21"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F9AC0B"/>
                </a:solidFill>
                <a:effectLst/>
                <a:uLnTx/>
                <a:uFillTx/>
              </a:endParaRPr>
            </a:p>
          </p:txBody>
        </p:sp>
        <p:sp>
          <p:nvSpPr>
            <p:cNvPr id="111" name="Rectangle 35">
              <a:extLst>
                <a:ext uri="{FF2B5EF4-FFF2-40B4-BE49-F238E27FC236}">
                  <a16:creationId xmlns:a16="http://schemas.microsoft.com/office/drawing/2014/main" id="{022CBF73-2115-4B7E-83CB-19983F8E1895}"/>
                </a:ext>
              </a:extLst>
            </p:cNvPr>
            <p:cNvSpPr>
              <a:spLocks noChangeArrowheads="1"/>
            </p:cNvSpPr>
            <p:nvPr/>
          </p:nvSpPr>
          <p:spPr bwMode="auto">
            <a:xfrm>
              <a:off x="4132" y="1138"/>
              <a:ext cx="30" cy="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F9AC0B"/>
                </a:solidFill>
                <a:effectLst/>
                <a:uLnTx/>
                <a:uFillTx/>
              </a:endParaRPr>
            </a:p>
          </p:txBody>
        </p:sp>
        <p:sp>
          <p:nvSpPr>
            <p:cNvPr id="112" name="Rectangle 36">
              <a:extLst>
                <a:ext uri="{FF2B5EF4-FFF2-40B4-BE49-F238E27FC236}">
                  <a16:creationId xmlns:a16="http://schemas.microsoft.com/office/drawing/2014/main" id="{4CA0B95A-8727-4293-A14B-7774D4E89B74}"/>
                </a:ext>
              </a:extLst>
            </p:cNvPr>
            <p:cNvSpPr>
              <a:spLocks noChangeArrowheads="1"/>
            </p:cNvSpPr>
            <p:nvPr/>
          </p:nvSpPr>
          <p:spPr bwMode="auto">
            <a:xfrm>
              <a:off x="4201" y="1188"/>
              <a:ext cx="21"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F9AC0B"/>
                </a:solidFill>
                <a:effectLst/>
                <a:uLnTx/>
                <a:uFillTx/>
              </a:endParaRPr>
            </a:p>
          </p:txBody>
        </p:sp>
        <p:sp>
          <p:nvSpPr>
            <p:cNvPr id="113" name="Rectangle 37">
              <a:extLst>
                <a:ext uri="{FF2B5EF4-FFF2-40B4-BE49-F238E27FC236}">
                  <a16:creationId xmlns:a16="http://schemas.microsoft.com/office/drawing/2014/main" id="{13B1DB4B-C0A1-443D-A6BB-E3DABB07BE5E}"/>
                </a:ext>
              </a:extLst>
            </p:cNvPr>
            <p:cNvSpPr>
              <a:spLocks noChangeArrowheads="1"/>
            </p:cNvSpPr>
            <p:nvPr/>
          </p:nvSpPr>
          <p:spPr bwMode="auto">
            <a:xfrm>
              <a:off x="4162" y="1188"/>
              <a:ext cx="19"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F9AC0B"/>
                </a:solidFill>
                <a:effectLst/>
                <a:uLnTx/>
                <a:uFillTx/>
              </a:endParaRPr>
            </a:p>
          </p:txBody>
        </p:sp>
        <p:sp>
          <p:nvSpPr>
            <p:cNvPr id="114" name="Rectangle 38">
              <a:extLst>
                <a:ext uri="{FF2B5EF4-FFF2-40B4-BE49-F238E27FC236}">
                  <a16:creationId xmlns:a16="http://schemas.microsoft.com/office/drawing/2014/main" id="{5FA86823-680E-4C55-A9DD-5D8119310603}"/>
                </a:ext>
              </a:extLst>
            </p:cNvPr>
            <p:cNvSpPr>
              <a:spLocks noChangeArrowheads="1"/>
            </p:cNvSpPr>
            <p:nvPr/>
          </p:nvSpPr>
          <p:spPr bwMode="auto">
            <a:xfrm>
              <a:off x="4123" y="1188"/>
              <a:ext cx="19"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F9AC0B"/>
                </a:solidFill>
                <a:effectLst/>
                <a:uLnTx/>
                <a:uFillTx/>
              </a:endParaRPr>
            </a:p>
          </p:txBody>
        </p:sp>
        <p:sp>
          <p:nvSpPr>
            <p:cNvPr id="115" name="Rectangle 39">
              <a:extLst>
                <a:ext uri="{FF2B5EF4-FFF2-40B4-BE49-F238E27FC236}">
                  <a16:creationId xmlns:a16="http://schemas.microsoft.com/office/drawing/2014/main" id="{36F3F929-EBC4-4875-B26F-62C82CB7341F}"/>
                </a:ext>
              </a:extLst>
            </p:cNvPr>
            <p:cNvSpPr>
              <a:spLocks noChangeArrowheads="1"/>
            </p:cNvSpPr>
            <p:nvPr/>
          </p:nvSpPr>
          <p:spPr bwMode="auto">
            <a:xfrm>
              <a:off x="4280" y="1099"/>
              <a:ext cx="49"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F9AC0B"/>
                </a:solidFill>
                <a:effectLst/>
                <a:uLnTx/>
                <a:uFillTx/>
              </a:endParaRPr>
            </a:p>
          </p:txBody>
        </p:sp>
        <p:sp>
          <p:nvSpPr>
            <p:cNvPr id="116" name="Rectangle 40">
              <a:extLst>
                <a:ext uri="{FF2B5EF4-FFF2-40B4-BE49-F238E27FC236}">
                  <a16:creationId xmlns:a16="http://schemas.microsoft.com/office/drawing/2014/main" id="{FC178607-7111-4840-8177-A6CD14C6F802}"/>
                </a:ext>
              </a:extLst>
            </p:cNvPr>
            <p:cNvSpPr>
              <a:spLocks noChangeArrowheads="1"/>
            </p:cNvSpPr>
            <p:nvPr/>
          </p:nvSpPr>
          <p:spPr bwMode="auto">
            <a:xfrm>
              <a:off x="4241" y="1099"/>
              <a:ext cx="20"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F9AC0B"/>
                </a:solidFill>
                <a:effectLst/>
                <a:uLnTx/>
                <a:uFillTx/>
              </a:endParaRPr>
            </a:p>
          </p:txBody>
        </p:sp>
        <p:sp>
          <p:nvSpPr>
            <p:cNvPr id="117" name="Rectangle 41">
              <a:extLst>
                <a:ext uri="{FF2B5EF4-FFF2-40B4-BE49-F238E27FC236}">
                  <a16:creationId xmlns:a16="http://schemas.microsoft.com/office/drawing/2014/main" id="{0AF98252-6D2A-447C-9E6B-1EF12CDF704F}"/>
                </a:ext>
              </a:extLst>
            </p:cNvPr>
            <p:cNvSpPr>
              <a:spLocks noChangeArrowheads="1"/>
            </p:cNvSpPr>
            <p:nvPr/>
          </p:nvSpPr>
          <p:spPr bwMode="auto">
            <a:xfrm>
              <a:off x="4162" y="1247"/>
              <a:ext cx="68"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F9AC0B"/>
                </a:solidFill>
                <a:effectLst/>
                <a:uLnTx/>
                <a:uFillTx/>
              </a:endParaRPr>
            </a:p>
          </p:txBody>
        </p:sp>
        <p:sp>
          <p:nvSpPr>
            <p:cNvPr id="118" name="Rectangle 42">
              <a:extLst>
                <a:ext uri="{FF2B5EF4-FFF2-40B4-BE49-F238E27FC236}">
                  <a16:creationId xmlns:a16="http://schemas.microsoft.com/office/drawing/2014/main" id="{53836B98-1AC6-4033-8A30-27ECF14846F5}"/>
                </a:ext>
              </a:extLst>
            </p:cNvPr>
            <p:cNvSpPr>
              <a:spLocks noChangeArrowheads="1"/>
            </p:cNvSpPr>
            <p:nvPr/>
          </p:nvSpPr>
          <p:spPr bwMode="auto">
            <a:xfrm>
              <a:off x="4251" y="1247"/>
              <a:ext cx="18"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F9AC0B"/>
                </a:solidFill>
                <a:effectLst/>
                <a:uLnTx/>
                <a:uFillTx/>
              </a:endParaRPr>
            </a:p>
          </p:txBody>
        </p:sp>
        <p:sp>
          <p:nvSpPr>
            <p:cNvPr id="119" name="Rectangle 43">
              <a:extLst>
                <a:ext uri="{FF2B5EF4-FFF2-40B4-BE49-F238E27FC236}">
                  <a16:creationId xmlns:a16="http://schemas.microsoft.com/office/drawing/2014/main" id="{BD1FDC78-617C-4590-AE67-1866D7E22202}"/>
                </a:ext>
              </a:extLst>
            </p:cNvPr>
            <p:cNvSpPr>
              <a:spLocks noChangeArrowheads="1"/>
            </p:cNvSpPr>
            <p:nvPr/>
          </p:nvSpPr>
          <p:spPr bwMode="auto">
            <a:xfrm>
              <a:off x="4585" y="1237"/>
              <a:ext cx="68"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F9AC0B"/>
                </a:solidFill>
                <a:effectLst/>
                <a:uLnTx/>
                <a:uFillTx/>
              </a:endParaRPr>
            </a:p>
          </p:txBody>
        </p:sp>
        <p:sp>
          <p:nvSpPr>
            <p:cNvPr id="120" name="Rectangle 44">
              <a:extLst>
                <a:ext uri="{FF2B5EF4-FFF2-40B4-BE49-F238E27FC236}">
                  <a16:creationId xmlns:a16="http://schemas.microsoft.com/office/drawing/2014/main" id="{AD6B4EFD-603C-4C9D-99BF-EBC887E6A129}"/>
                </a:ext>
              </a:extLst>
            </p:cNvPr>
            <p:cNvSpPr>
              <a:spLocks noChangeArrowheads="1"/>
            </p:cNvSpPr>
            <p:nvPr/>
          </p:nvSpPr>
          <p:spPr bwMode="auto">
            <a:xfrm>
              <a:off x="4674" y="1237"/>
              <a:ext cx="18"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F9AC0B"/>
                </a:solidFill>
                <a:effectLst/>
                <a:uLnTx/>
                <a:uFillTx/>
              </a:endParaRPr>
            </a:p>
          </p:txBody>
        </p:sp>
        <p:sp>
          <p:nvSpPr>
            <p:cNvPr id="121" name="Rectangle 45">
              <a:extLst>
                <a:ext uri="{FF2B5EF4-FFF2-40B4-BE49-F238E27FC236}">
                  <a16:creationId xmlns:a16="http://schemas.microsoft.com/office/drawing/2014/main" id="{294231A8-52A7-4508-ABDA-DD7AF4B16979}"/>
                </a:ext>
              </a:extLst>
            </p:cNvPr>
            <p:cNvSpPr>
              <a:spLocks noChangeArrowheads="1"/>
            </p:cNvSpPr>
            <p:nvPr/>
          </p:nvSpPr>
          <p:spPr bwMode="auto">
            <a:xfrm>
              <a:off x="4329" y="1450"/>
              <a:ext cx="59"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F9AC0B"/>
                </a:solidFill>
                <a:effectLst/>
                <a:uLnTx/>
                <a:uFillTx/>
              </a:endParaRPr>
            </a:p>
          </p:txBody>
        </p:sp>
        <p:sp>
          <p:nvSpPr>
            <p:cNvPr id="122" name="Rectangle 46">
              <a:extLst>
                <a:ext uri="{FF2B5EF4-FFF2-40B4-BE49-F238E27FC236}">
                  <a16:creationId xmlns:a16="http://schemas.microsoft.com/office/drawing/2014/main" id="{81960080-0792-4A47-B12A-82B779B25D55}"/>
                </a:ext>
              </a:extLst>
            </p:cNvPr>
            <p:cNvSpPr>
              <a:spLocks noChangeArrowheads="1"/>
            </p:cNvSpPr>
            <p:nvPr/>
          </p:nvSpPr>
          <p:spPr bwMode="auto">
            <a:xfrm>
              <a:off x="4448" y="1450"/>
              <a:ext cx="57"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F9AC0B"/>
                </a:solidFill>
                <a:effectLst/>
                <a:uLnTx/>
                <a:uFillTx/>
              </a:endParaRPr>
            </a:p>
          </p:txBody>
        </p:sp>
        <p:sp>
          <p:nvSpPr>
            <p:cNvPr id="123" name="Freeform 47">
              <a:extLst>
                <a:ext uri="{FF2B5EF4-FFF2-40B4-BE49-F238E27FC236}">
                  <a16:creationId xmlns:a16="http://schemas.microsoft.com/office/drawing/2014/main" id="{E2CB6FF3-57D3-4B85-9B3A-7890CD3EA3F3}"/>
                </a:ext>
              </a:extLst>
            </p:cNvPr>
            <p:cNvSpPr>
              <a:spLocks/>
            </p:cNvSpPr>
            <p:nvPr/>
          </p:nvSpPr>
          <p:spPr bwMode="auto">
            <a:xfrm>
              <a:off x="4395" y="1489"/>
              <a:ext cx="39" cy="65"/>
            </a:xfrm>
            <a:custGeom>
              <a:avLst/>
              <a:gdLst>
                <a:gd name="T0" fmla="*/ 11 w 23"/>
                <a:gd name="T1" fmla="*/ 0 h 38"/>
                <a:gd name="T2" fmla="*/ 0 w 23"/>
                <a:gd name="T3" fmla="*/ 0 h 38"/>
                <a:gd name="T4" fmla="*/ 0 w 23"/>
                <a:gd name="T5" fmla="*/ 32 h 38"/>
                <a:gd name="T6" fmla="*/ 6 w 23"/>
                <a:gd name="T7" fmla="*/ 38 h 38"/>
                <a:gd name="T8" fmla="*/ 23 w 23"/>
                <a:gd name="T9" fmla="*/ 38 h 38"/>
                <a:gd name="T10" fmla="*/ 23 w 23"/>
                <a:gd name="T11" fmla="*/ 26 h 38"/>
                <a:gd name="T12" fmla="*/ 11 w 23"/>
                <a:gd name="T13" fmla="*/ 26 h 38"/>
                <a:gd name="T14" fmla="*/ 11 w 23"/>
                <a:gd name="T15" fmla="*/ 0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8">
                  <a:moveTo>
                    <a:pt x="11" y="0"/>
                  </a:moveTo>
                  <a:cubicBezTo>
                    <a:pt x="0" y="0"/>
                    <a:pt x="0" y="0"/>
                    <a:pt x="0" y="0"/>
                  </a:cubicBezTo>
                  <a:cubicBezTo>
                    <a:pt x="0" y="32"/>
                    <a:pt x="0" y="32"/>
                    <a:pt x="0" y="32"/>
                  </a:cubicBezTo>
                  <a:cubicBezTo>
                    <a:pt x="0" y="35"/>
                    <a:pt x="2" y="38"/>
                    <a:pt x="6" y="38"/>
                  </a:cubicBezTo>
                  <a:cubicBezTo>
                    <a:pt x="23" y="38"/>
                    <a:pt x="23" y="38"/>
                    <a:pt x="23" y="38"/>
                  </a:cubicBezTo>
                  <a:cubicBezTo>
                    <a:pt x="23" y="26"/>
                    <a:pt x="23" y="26"/>
                    <a:pt x="23" y="26"/>
                  </a:cubicBezTo>
                  <a:cubicBezTo>
                    <a:pt x="11" y="26"/>
                    <a:pt x="11" y="26"/>
                    <a:pt x="11" y="26"/>
                  </a:cubicBez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F9AC0B"/>
                </a:solidFill>
                <a:effectLst/>
                <a:uLnTx/>
                <a:uFillTx/>
              </a:endParaRPr>
            </a:p>
          </p:txBody>
        </p:sp>
        <p:sp>
          <p:nvSpPr>
            <p:cNvPr id="124" name="Freeform 48">
              <a:extLst>
                <a:ext uri="{FF2B5EF4-FFF2-40B4-BE49-F238E27FC236}">
                  <a16:creationId xmlns:a16="http://schemas.microsoft.com/office/drawing/2014/main" id="{9789E05F-2218-4D6C-8324-320B6ABCED5F}"/>
                </a:ext>
              </a:extLst>
            </p:cNvPr>
            <p:cNvSpPr>
              <a:spLocks noEditPoints="1"/>
            </p:cNvSpPr>
            <p:nvPr/>
          </p:nvSpPr>
          <p:spPr bwMode="auto">
            <a:xfrm>
              <a:off x="4269" y="1295"/>
              <a:ext cx="296" cy="334"/>
            </a:xfrm>
            <a:custGeom>
              <a:avLst/>
              <a:gdLst>
                <a:gd name="T0" fmla="*/ 0 w 174"/>
                <a:gd name="T1" fmla="*/ 29 h 196"/>
                <a:gd name="T2" fmla="*/ 0 w 174"/>
                <a:gd name="T3" fmla="*/ 167 h 196"/>
                <a:gd name="T4" fmla="*/ 29 w 174"/>
                <a:gd name="T5" fmla="*/ 196 h 196"/>
                <a:gd name="T6" fmla="*/ 145 w 174"/>
                <a:gd name="T7" fmla="*/ 196 h 196"/>
                <a:gd name="T8" fmla="*/ 174 w 174"/>
                <a:gd name="T9" fmla="*/ 167 h 196"/>
                <a:gd name="T10" fmla="*/ 174 w 174"/>
                <a:gd name="T11" fmla="*/ 29 h 196"/>
                <a:gd name="T12" fmla="*/ 145 w 174"/>
                <a:gd name="T13" fmla="*/ 0 h 196"/>
                <a:gd name="T14" fmla="*/ 29 w 174"/>
                <a:gd name="T15" fmla="*/ 0 h 196"/>
                <a:gd name="T16" fmla="*/ 0 w 174"/>
                <a:gd name="T17" fmla="*/ 29 h 196"/>
                <a:gd name="T18" fmla="*/ 145 w 174"/>
                <a:gd name="T19" fmla="*/ 184 h 196"/>
                <a:gd name="T20" fmla="*/ 29 w 174"/>
                <a:gd name="T21" fmla="*/ 184 h 196"/>
                <a:gd name="T22" fmla="*/ 12 w 174"/>
                <a:gd name="T23" fmla="*/ 167 h 196"/>
                <a:gd name="T24" fmla="*/ 12 w 174"/>
                <a:gd name="T25" fmla="*/ 52 h 196"/>
                <a:gd name="T26" fmla="*/ 29 w 174"/>
                <a:gd name="T27" fmla="*/ 58 h 196"/>
                <a:gd name="T28" fmla="*/ 145 w 174"/>
                <a:gd name="T29" fmla="*/ 58 h 196"/>
                <a:gd name="T30" fmla="*/ 162 w 174"/>
                <a:gd name="T31" fmla="*/ 52 h 196"/>
                <a:gd name="T32" fmla="*/ 162 w 174"/>
                <a:gd name="T33" fmla="*/ 167 h 196"/>
                <a:gd name="T34" fmla="*/ 145 w 174"/>
                <a:gd name="T35" fmla="*/ 184 h 196"/>
                <a:gd name="T36" fmla="*/ 162 w 174"/>
                <a:gd name="T37" fmla="*/ 29 h 196"/>
                <a:gd name="T38" fmla="*/ 145 w 174"/>
                <a:gd name="T39" fmla="*/ 47 h 196"/>
                <a:gd name="T40" fmla="*/ 29 w 174"/>
                <a:gd name="T41" fmla="*/ 47 h 196"/>
                <a:gd name="T42" fmla="*/ 12 w 174"/>
                <a:gd name="T43" fmla="*/ 29 h 196"/>
                <a:gd name="T44" fmla="*/ 29 w 174"/>
                <a:gd name="T45" fmla="*/ 12 h 196"/>
                <a:gd name="T46" fmla="*/ 145 w 174"/>
                <a:gd name="T47" fmla="*/ 12 h 196"/>
                <a:gd name="T48" fmla="*/ 162 w 174"/>
                <a:gd name="T49" fmla="*/ 29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 h="196">
                  <a:moveTo>
                    <a:pt x="0" y="29"/>
                  </a:moveTo>
                  <a:cubicBezTo>
                    <a:pt x="0" y="167"/>
                    <a:pt x="0" y="167"/>
                    <a:pt x="0" y="167"/>
                  </a:cubicBezTo>
                  <a:cubicBezTo>
                    <a:pt x="0" y="183"/>
                    <a:pt x="13" y="196"/>
                    <a:pt x="29" y="196"/>
                  </a:cubicBezTo>
                  <a:cubicBezTo>
                    <a:pt x="145" y="196"/>
                    <a:pt x="145" y="196"/>
                    <a:pt x="145" y="196"/>
                  </a:cubicBezTo>
                  <a:cubicBezTo>
                    <a:pt x="161" y="196"/>
                    <a:pt x="174" y="183"/>
                    <a:pt x="174" y="167"/>
                  </a:cubicBezTo>
                  <a:cubicBezTo>
                    <a:pt x="174" y="29"/>
                    <a:pt x="174" y="29"/>
                    <a:pt x="174" y="29"/>
                  </a:cubicBezTo>
                  <a:cubicBezTo>
                    <a:pt x="174" y="13"/>
                    <a:pt x="161" y="0"/>
                    <a:pt x="145" y="0"/>
                  </a:cubicBezTo>
                  <a:cubicBezTo>
                    <a:pt x="29" y="0"/>
                    <a:pt x="29" y="0"/>
                    <a:pt x="29" y="0"/>
                  </a:cubicBezTo>
                  <a:cubicBezTo>
                    <a:pt x="13" y="0"/>
                    <a:pt x="0" y="13"/>
                    <a:pt x="0" y="29"/>
                  </a:cubicBezTo>
                  <a:close/>
                  <a:moveTo>
                    <a:pt x="145" y="184"/>
                  </a:moveTo>
                  <a:cubicBezTo>
                    <a:pt x="29" y="184"/>
                    <a:pt x="29" y="184"/>
                    <a:pt x="29" y="184"/>
                  </a:cubicBezTo>
                  <a:cubicBezTo>
                    <a:pt x="20" y="184"/>
                    <a:pt x="12" y="176"/>
                    <a:pt x="12" y="167"/>
                  </a:cubicBezTo>
                  <a:cubicBezTo>
                    <a:pt x="12" y="52"/>
                    <a:pt x="12" y="52"/>
                    <a:pt x="12" y="52"/>
                  </a:cubicBezTo>
                  <a:cubicBezTo>
                    <a:pt x="17" y="56"/>
                    <a:pt x="23" y="58"/>
                    <a:pt x="29" y="58"/>
                  </a:cubicBezTo>
                  <a:cubicBezTo>
                    <a:pt x="145" y="58"/>
                    <a:pt x="145" y="58"/>
                    <a:pt x="145" y="58"/>
                  </a:cubicBezTo>
                  <a:cubicBezTo>
                    <a:pt x="152" y="58"/>
                    <a:pt x="158" y="56"/>
                    <a:pt x="162" y="52"/>
                  </a:cubicBezTo>
                  <a:cubicBezTo>
                    <a:pt x="162" y="167"/>
                    <a:pt x="162" y="167"/>
                    <a:pt x="162" y="167"/>
                  </a:cubicBezTo>
                  <a:cubicBezTo>
                    <a:pt x="162" y="176"/>
                    <a:pt x="155" y="184"/>
                    <a:pt x="145" y="184"/>
                  </a:cubicBezTo>
                  <a:close/>
                  <a:moveTo>
                    <a:pt x="162" y="29"/>
                  </a:moveTo>
                  <a:cubicBezTo>
                    <a:pt x="162" y="39"/>
                    <a:pt x="155" y="47"/>
                    <a:pt x="145" y="47"/>
                  </a:cubicBezTo>
                  <a:cubicBezTo>
                    <a:pt x="29" y="47"/>
                    <a:pt x="29" y="47"/>
                    <a:pt x="29" y="47"/>
                  </a:cubicBezTo>
                  <a:cubicBezTo>
                    <a:pt x="20" y="47"/>
                    <a:pt x="12" y="39"/>
                    <a:pt x="12" y="29"/>
                  </a:cubicBezTo>
                  <a:cubicBezTo>
                    <a:pt x="12" y="20"/>
                    <a:pt x="20" y="12"/>
                    <a:pt x="29" y="12"/>
                  </a:cubicBezTo>
                  <a:cubicBezTo>
                    <a:pt x="145" y="12"/>
                    <a:pt x="145" y="12"/>
                    <a:pt x="145" y="12"/>
                  </a:cubicBezTo>
                  <a:cubicBezTo>
                    <a:pt x="155" y="12"/>
                    <a:pt x="162" y="20"/>
                    <a:pt x="162"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F9AC0B"/>
                </a:solidFill>
                <a:effectLst/>
                <a:uLnTx/>
                <a:uFillTx/>
              </a:endParaRPr>
            </a:p>
          </p:txBody>
        </p:sp>
        <p:sp>
          <p:nvSpPr>
            <p:cNvPr id="125" name="Rectangle 49">
              <a:extLst>
                <a:ext uri="{FF2B5EF4-FFF2-40B4-BE49-F238E27FC236}">
                  <a16:creationId xmlns:a16="http://schemas.microsoft.com/office/drawing/2014/main" id="{EBDC8AF2-AF6A-4D90-AAAC-76442B5CD331}"/>
                </a:ext>
              </a:extLst>
            </p:cNvPr>
            <p:cNvSpPr>
              <a:spLocks noChangeArrowheads="1"/>
            </p:cNvSpPr>
            <p:nvPr/>
          </p:nvSpPr>
          <p:spPr bwMode="auto">
            <a:xfrm>
              <a:off x="4319" y="1336"/>
              <a:ext cx="197"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F9AC0B"/>
                </a:solidFill>
                <a:effectLst/>
                <a:uLnTx/>
                <a:uFillTx/>
              </a:endParaRPr>
            </a:p>
          </p:txBody>
        </p:sp>
        <p:sp>
          <p:nvSpPr>
            <p:cNvPr id="126" name="Freeform 50">
              <a:extLst>
                <a:ext uri="{FF2B5EF4-FFF2-40B4-BE49-F238E27FC236}">
                  <a16:creationId xmlns:a16="http://schemas.microsoft.com/office/drawing/2014/main" id="{70218C0F-C29F-4F2F-9913-34AC8571E4FE}"/>
                </a:ext>
              </a:extLst>
            </p:cNvPr>
            <p:cNvSpPr>
              <a:spLocks/>
            </p:cNvSpPr>
            <p:nvPr/>
          </p:nvSpPr>
          <p:spPr bwMode="auto">
            <a:xfrm>
              <a:off x="4241" y="1188"/>
              <a:ext cx="125" cy="88"/>
            </a:xfrm>
            <a:custGeom>
              <a:avLst/>
              <a:gdLst>
                <a:gd name="T0" fmla="*/ 52 w 74"/>
                <a:gd name="T1" fmla="*/ 0 h 52"/>
                <a:gd name="T2" fmla="*/ 0 w 74"/>
                <a:gd name="T3" fmla="*/ 0 h 52"/>
                <a:gd name="T4" fmla="*/ 0 w 74"/>
                <a:gd name="T5" fmla="*/ 11 h 52"/>
                <a:gd name="T6" fmla="*/ 46 w 74"/>
                <a:gd name="T7" fmla="*/ 11 h 52"/>
                <a:gd name="T8" fmla="*/ 46 w 74"/>
                <a:gd name="T9" fmla="*/ 32 h 52"/>
                <a:gd name="T10" fmla="*/ 39 w 74"/>
                <a:gd name="T11" fmla="*/ 25 h 52"/>
                <a:gd name="T12" fmla="*/ 31 w 74"/>
                <a:gd name="T13" fmla="*/ 33 h 52"/>
                <a:gd name="T14" fmla="*/ 48 w 74"/>
                <a:gd name="T15" fmla="*/ 50 h 52"/>
                <a:gd name="T16" fmla="*/ 52 w 74"/>
                <a:gd name="T17" fmla="*/ 52 h 52"/>
                <a:gd name="T18" fmla="*/ 56 w 74"/>
                <a:gd name="T19" fmla="*/ 50 h 52"/>
                <a:gd name="T20" fmla="*/ 74 w 74"/>
                <a:gd name="T21" fmla="*/ 33 h 52"/>
                <a:gd name="T22" fmla="*/ 65 w 74"/>
                <a:gd name="T23" fmla="*/ 25 h 52"/>
                <a:gd name="T24" fmla="*/ 58 w 74"/>
                <a:gd name="T25" fmla="*/ 32 h 52"/>
                <a:gd name="T26" fmla="*/ 58 w 74"/>
                <a:gd name="T27" fmla="*/ 6 h 52"/>
                <a:gd name="T28" fmla="*/ 52 w 74"/>
                <a:gd name="T2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 h="52">
                  <a:moveTo>
                    <a:pt x="52" y="0"/>
                  </a:moveTo>
                  <a:cubicBezTo>
                    <a:pt x="0" y="0"/>
                    <a:pt x="0" y="0"/>
                    <a:pt x="0" y="0"/>
                  </a:cubicBezTo>
                  <a:cubicBezTo>
                    <a:pt x="0" y="11"/>
                    <a:pt x="0" y="11"/>
                    <a:pt x="0" y="11"/>
                  </a:cubicBezTo>
                  <a:cubicBezTo>
                    <a:pt x="46" y="11"/>
                    <a:pt x="46" y="11"/>
                    <a:pt x="46" y="11"/>
                  </a:cubicBezTo>
                  <a:cubicBezTo>
                    <a:pt x="46" y="32"/>
                    <a:pt x="46" y="32"/>
                    <a:pt x="46" y="32"/>
                  </a:cubicBezTo>
                  <a:cubicBezTo>
                    <a:pt x="39" y="25"/>
                    <a:pt x="39" y="25"/>
                    <a:pt x="39" y="25"/>
                  </a:cubicBezTo>
                  <a:cubicBezTo>
                    <a:pt x="31" y="33"/>
                    <a:pt x="31" y="33"/>
                    <a:pt x="31" y="33"/>
                  </a:cubicBezTo>
                  <a:cubicBezTo>
                    <a:pt x="48" y="50"/>
                    <a:pt x="48" y="50"/>
                    <a:pt x="48" y="50"/>
                  </a:cubicBezTo>
                  <a:cubicBezTo>
                    <a:pt x="49" y="51"/>
                    <a:pt x="51" y="52"/>
                    <a:pt x="52" y="52"/>
                  </a:cubicBezTo>
                  <a:cubicBezTo>
                    <a:pt x="54" y="52"/>
                    <a:pt x="55" y="51"/>
                    <a:pt x="56" y="50"/>
                  </a:cubicBezTo>
                  <a:cubicBezTo>
                    <a:pt x="74" y="33"/>
                    <a:pt x="74" y="33"/>
                    <a:pt x="74" y="33"/>
                  </a:cubicBezTo>
                  <a:cubicBezTo>
                    <a:pt x="65" y="25"/>
                    <a:pt x="65" y="25"/>
                    <a:pt x="65" y="25"/>
                  </a:cubicBezTo>
                  <a:cubicBezTo>
                    <a:pt x="58" y="32"/>
                    <a:pt x="58" y="32"/>
                    <a:pt x="58" y="32"/>
                  </a:cubicBezTo>
                  <a:cubicBezTo>
                    <a:pt x="58" y="6"/>
                    <a:pt x="58" y="6"/>
                    <a:pt x="58" y="6"/>
                  </a:cubicBezTo>
                  <a:cubicBezTo>
                    <a:pt x="58" y="2"/>
                    <a:pt x="55" y="0"/>
                    <a:pt x="5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F9AC0B"/>
                </a:solidFill>
                <a:effectLst/>
                <a:uLnTx/>
                <a:uFillTx/>
              </a:endParaRPr>
            </a:p>
          </p:txBody>
        </p:sp>
        <p:sp>
          <p:nvSpPr>
            <p:cNvPr id="127" name="Freeform 51">
              <a:extLst>
                <a:ext uri="{FF2B5EF4-FFF2-40B4-BE49-F238E27FC236}">
                  <a16:creationId xmlns:a16="http://schemas.microsoft.com/office/drawing/2014/main" id="{B78ABA01-B9F7-4236-95EC-BF713B3A8125}"/>
                </a:ext>
              </a:extLst>
            </p:cNvPr>
            <p:cNvSpPr>
              <a:spLocks/>
            </p:cNvSpPr>
            <p:nvPr/>
          </p:nvSpPr>
          <p:spPr bwMode="auto">
            <a:xfrm>
              <a:off x="4181" y="1138"/>
              <a:ext cx="243" cy="89"/>
            </a:xfrm>
            <a:custGeom>
              <a:avLst/>
              <a:gdLst>
                <a:gd name="T0" fmla="*/ 0 w 143"/>
                <a:gd name="T1" fmla="*/ 12 h 52"/>
                <a:gd name="T2" fmla="*/ 116 w 143"/>
                <a:gd name="T3" fmla="*/ 12 h 52"/>
                <a:gd name="T4" fmla="*/ 116 w 143"/>
                <a:gd name="T5" fmla="*/ 32 h 52"/>
                <a:gd name="T6" fmla="*/ 109 w 143"/>
                <a:gd name="T7" fmla="*/ 25 h 52"/>
                <a:gd name="T8" fmla="*/ 100 w 143"/>
                <a:gd name="T9" fmla="*/ 33 h 52"/>
                <a:gd name="T10" fmla="*/ 118 w 143"/>
                <a:gd name="T11" fmla="*/ 50 h 52"/>
                <a:gd name="T12" fmla="*/ 122 w 143"/>
                <a:gd name="T13" fmla="*/ 52 h 52"/>
                <a:gd name="T14" fmla="*/ 126 w 143"/>
                <a:gd name="T15" fmla="*/ 50 h 52"/>
                <a:gd name="T16" fmla="*/ 143 w 143"/>
                <a:gd name="T17" fmla="*/ 33 h 52"/>
                <a:gd name="T18" fmla="*/ 135 w 143"/>
                <a:gd name="T19" fmla="*/ 25 h 52"/>
                <a:gd name="T20" fmla="*/ 128 w 143"/>
                <a:gd name="T21" fmla="*/ 32 h 52"/>
                <a:gd name="T22" fmla="*/ 128 w 143"/>
                <a:gd name="T23" fmla="*/ 6 h 52"/>
                <a:gd name="T24" fmla="*/ 122 w 143"/>
                <a:gd name="T25" fmla="*/ 0 h 52"/>
                <a:gd name="T26" fmla="*/ 0 w 143"/>
                <a:gd name="T27" fmla="*/ 0 h 52"/>
                <a:gd name="T28" fmla="*/ 0 w 143"/>
                <a:gd name="T29" fmla="*/ 1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3" h="52">
                  <a:moveTo>
                    <a:pt x="0" y="12"/>
                  </a:moveTo>
                  <a:cubicBezTo>
                    <a:pt x="116" y="12"/>
                    <a:pt x="116" y="12"/>
                    <a:pt x="116" y="12"/>
                  </a:cubicBezTo>
                  <a:cubicBezTo>
                    <a:pt x="116" y="32"/>
                    <a:pt x="116" y="32"/>
                    <a:pt x="116" y="32"/>
                  </a:cubicBezTo>
                  <a:cubicBezTo>
                    <a:pt x="109" y="25"/>
                    <a:pt x="109" y="25"/>
                    <a:pt x="109" y="25"/>
                  </a:cubicBezTo>
                  <a:cubicBezTo>
                    <a:pt x="100" y="33"/>
                    <a:pt x="100" y="33"/>
                    <a:pt x="100" y="33"/>
                  </a:cubicBezTo>
                  <a:cubicBezTo>
                    <a:pt x="118" y="50"/>
                    <a:pt x="118" y="50"/>
                    <a:pt x="118" y="50"/>
                  </a:cubicBezTo>
                  <a:cubicBezTo>
                    <a:pt x="119" y="51"/>
                    <a:pt x="120" y="52"/>
                    <a:pt x="122" y="52"/>
                  </a:cubicBezTo>
                  <a:cubicBezTo>
                    <a:pt x="123" y="52"/>
                    <a:pt x="125" y="51"/>
                    <a:pt x="126" y="50"/>
                  </a:cubicBezTo>
                  <a:cubicBezTo>
                    <a:pt x="143" y="33"/>
                    <a:pt x="143" y="33"/>
                    <a:pt x="143" y="33"/>
                  </a:cubicBezTo>
                  <a:cubicBezTo>
                    <a:pt x="135" y="25"/>
                    <a:pt x="135" y="25"/>
                    <a:pt x="135" y="25"/>
                  </a:cubicBezTo>
                  <a:cubicBezTo>
                    <a:pt x="128" y="32"/>
                    <a:pt x="128" y="32"/>
                    <a:pt x="128" y="32"/>
                  </a:cubicBezTo>
                  <a:cubicBezTo>
                    <a:pt x="128" y="6"/>
                    <a:pt x="128" y="6"/>
                    <a:pt x="128" y="6"/>
                  </a:cubicBezTo>
                  <a:cubicBezTo>
                    <a:pt x="128" y="3"/>
                    <a:pt x="125" y="0"/>
                    <a:pt x="122" y="0"/>
                  </a:cubicBezTo>
                  <a:cubicBezTo>
                    <a:pt x="0" y="0"/>
                    <a:pt x="0" y="0"/>
                    <a:pt x="0" y="0"/>
                  </a:cubicBez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F9AC0B"/>
                </a:solidFill>
                <a:effectLst/>
                <a:uLnTx/>
                <a:uFillTx/>
              </a:endParaRPr>
            </a:p>
          </p:txBody>
        </p:sp>
        <p:sp>
          <p:nvSpPr>
            <p:cNvPr id="128" name="Freeform 52">
              <a:extLst>
                <a:ext uri="{FF2B5EF4-FFF2-40B4-BE49-F238E27FC236}">
                  <a16:creationId xmlns:a16="http://schemas.microsoft.com/office/drawing/2014/main" id="{964EFC20-D03E-4E15-AF9C-83011383C5A1}"/>
                </a:ext>
              </a:extLst>
            </p:cNvPr>
            <p:cNvSpPr>
              <a:spLocks/>
            </p:cNvSpPr>
            <p:nvPr/>
          </p:nvSpPr>
          <p:spPr bwMode="auto">
            <a:xfrm>
              <a:off x="4509" y="1149"/>
              <a:ext cx="115" cy="88"/>
            </a:xfrm>
            <a:custGeom>
              <a:avLst/>
              <a:gdLst>
                <a:gd name="T0" fmla="*/ 68 w 68"/>
                <a:gd name="T1" fmla="*/ 11 h 52"/>
                <a:gd name="T2" fmla="*/ 68 w 68"/>
                <a:gd name="T3" fmla="*/ 0 h 52"/>
                <a:gd name="T4" fmla="*/ 21 w 68"/>
                <a:gd name="T5" fmla="*/ 0 h 52"/>
                <a:gd name="T6" fmla="*/ 16 w 68"/>
                <a:gd name="T7" fmla="*/ 6 h 52"/>
                <a:gd name="T8" fmla="*/ 16 w 68"/>
                <a:gd name="T9" fmla="*/ 32 h 52"/>
                <a:gd name="T10" fmla="*/ 8 w 68"/>
                <a:gd name="T11" fmla="*/ 25 h 52"/>
                <a:gd name="T12" fmla="*/ 0 w 68"/>
                <a:gd name="T13" fmla="*/ 33 h 52"/>
                <a:gd name="T14" fmla="*/ 17 w 68"/>
                <a:gd name="T15" fmla="*/ 50 h 52"/>
                <a:gd name="T16" fmla="*/ 21 w 68"/>
                <a:gd name="T17" fmla="*/ 52 h 52"/>
                <a:gd name="T18" fmla="*/ 25 w 68"/>
                <a:gd name="T19" fmla="*/ 50 h 52"/>
                <a:gd name="T20" fmla="*/ 43 w 68"/>
                <a:gd name="T21" fmla="*/ 33 h 52"/>
                <a:gd name="T22" fmla="*/ 35 w 68"/>
                <a:gd name="T23" fmla="*/ 25 h 52"/>
                <a:gd name="T24" fmla="*/ 27 w 68"/>
                <a:gd name="T25" fmla="*/ 32 h 52"/>
                <a:gd name="T26" fmla="*/ 27 w 68"/>
                <a:gd name="T27" fmla="*/ 11 h 52"/>
                <a:gd name="T28" fmla="*/ 68 w 68"/>
                <a:gd name="T29" fmla="*/ 1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52">
                  <a:moveTo>
                    <a:pt x="68" y="11"/>
                  </a:moveTo>
                  <a:cubicBezTo>
                    <a:pt x="68" y="0"/>
                    <a:pt x="68" y="0"/>
                    <a:pt x="68" y="0"/>
                  </a:cubicBezTo>
                  <a:cubicBezTo>
                    <a:pt x="21" y="0"/>
                    <a:pt x="21" y="0"/>
                    <a:pt x="21" y="0"/>
                  </a:cubicBezTo>
                  <a:cubicBezTo>
                    <a:pt x="18" y="0"/>
                    <a:pt x="16" y="2"/>
                    <a:pt x="16" y="6"/>
                  </a:cubicBezTo>
                  <a:cubicBezTo>
                    <a:pt x="16" y="32"/>
                    <a:pt x="16" y="32"/>
                    <a:pt x="16" y="32"/>
                  </a:cubicBezTo>
                  <a:cubicBezTo>
                    <a:pt x="8" y="25"/>
                    <a:pt x="8" y="25"/>
                    <a:pt x="8" y="25"/>
                  </a:cubicBezTo>
                  <a:cubicBezTo>
                    <a:pt x="0" y="33"/>
                    <a:pt x="0" y="33"/>
                    <a:pt x="0" y="33"/>
                  </a:cubicBezTo>
                  <a:cubicBezTo>
                    <a:pt x="17" y="50"/>
                    <a:pt x="17" y="50"/>
                    <a:pt x="17" y="50"/>
                  </a:cubicBezTo>
                  <a:cubicBezTo>
                    <a:pt x="18" y="51"/>
                    <a:pt x="20" y="52"/>
                    <a:pt x="21" y="52"/>
                  </a:cubicBezTo>
                  <a:cubicBezTo>
                    <a:pt x="23" y="52"/>
                    <a:pt x="24" y="51"/>
                    <a:pt x="25" y="50"/>
                  </a:cubicBezTo>
                  <a:cubicBezTo>
                    <a:pt x="43" y="33"/>
                    <a:pt x="43" y="33"/>
                    <a:pt x="43" y="33"/>
                  </a:cubicBezTo>
                  <a:cubicBezTo>
                    <a:pt x="35" y="25"/>
                    <a:pt x="35" y="25"/>
                    <a:pt x="35" y="25"/>
                  </a:cubicBezTo>
                  <a:cubicBezTo>
                    <a:pt x="27" y="32"/>
                    <a:pt x="27" y="32"/>
                    <a:pt x="27" y="32"/>
                  </a:cubicBezTo>
                  <a:cubicBezTo>
                    <a:pt x="27" y="11"/>
                    <a:pt x="27" y="11"/>
                    <a:pt x="27" y="11"/>
                  </a:cubicBezTo>
                  <a:lnTo>
                    <a:pt x="68"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F9AC0B"/>
                </a:solidFill>
                <a:effectLst/>
                <a:uLnTx/>
                <a:uFillTx/>
              </a:endParaRPr>
            </a:p>
          </p:txBody>
        </p:sp>
        <p:sp>
          <p:nvSpPr>
            <p:cNvPr id="129" name="Freeform 53">
              <a:extLst>
                <a:ext uri="{FF2B5EF4-FFF2-40B4-BE49-F238E27FC236}">
                  <a16:creationId xmlns:a16="http://schemas.microsoft.com/office/drawing/2014/main" id="{880BA021-83DD-44E0-8593-A8674E98DB5F}"/>
                </a:ext>
              </a:extLst>
            </p:cNvPr>
            <p:cNvSpPr>
              <a:spLocks/>
            </p:cNvSpPr>
            <p:nvPr/>
          </p:nvSpPr>
          <p:spPr bwMode="auto">
            <a:xfrm>
              <a:off x="4431" y="1099"/>
              <a:ext cx="243" cy="188"/>
            </a:xfrm>
            <a:custGeom>
              <a:avLst/>
              <a:gdLst>
                <a:gd name="T0" fmla="*/ 15 w 143"/>
                <a:gd name="T1" fmla="*/ 6 h 110"/>
                <a:gd name="T2" fmla="*/ 15 w 143"/>
                <a:gd name="T3" fmla="*/ 90 h 110"/>
                <a:gd name="T4" fmla="*/ 8 w 143"/>
                <a:gd name="T5" fmla="*/ 82 h 110"/>
                <a:gd name="T6" fmla="*/ 0 w 143"/>
                <a:gd name="T7" fmla="*/ 91 h 110"/>
                <a:gd name="T8" fmla="*/ 17 w 143"/>
                <a:gd name="T9" fmla="*/ 108 h 110"/>
                <a:gd name="T10" fmla="*/ 21 w 143"/>
                <a:gd name="T11" fmla="*/ 110 h 110"/>
                <a:gd name="T12" fmla="*/ 25 w 143"/>
                <a:gd name="T13" fmla="*/ 108 h 110"/>
                <a:gd name="T14" fmla="*/ 43 w 143"/>
                <a:gd name="T15" fmla="*/ 91 h 110"/>
                <a:gd name="T16" fmla="*/ 34 w 143"/>
                <a:gd name="T17" fmla="*/ 82 h 110"/>
                <a:gd name="T18" fmla="*/ 27 w 143"/>
                <a:gd name="T19" fmla="*/ 90 h 110"/>
                <a:gd name="T20" fmla="*/ 27 w 143"/>
                <a:gd name="T21" fmla="*/ 11 h 110"/>
                <a:gd name="T22" fmla="*/ 143 w 143"/>
                <a:gd name="T23" fmla="*/ 11 h 110"/>
                <a:gd name="T24" fmla="*/ 143 w 143"/>
                <a:gd name="T25" fmla="*/ 0 h 110"/>
                <a:gd name="T26" fmla="*/ 21 w 143"/>
                <a:gd name="T27" fmla="*/ 0 h 110"/>
                <a:gd name="T28" fmla="*/ 15 w 143"/>
                <a:gd name="T29" fmla="*/ 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3" h="110">
                  <a:moveTo>
                    <a:pt x="15" y="6"/>
                  </a:moveTo>
                  <a:cubicBezTo>
                    <a:pt x="15" y="90"/>
                    <a:pt x="15" y="90"/>
                    <a:pt x="15" y="90"/>
                  </a:cubicBezTo>
                  <a:cubicBezTo>
                    <a:pt x="8" y="82"/>
                    <a:pt x="8" y="82"/>
                    <a:pt x="8" y="82"/>
                  </a:cubicBezTo>
                  <a:cubicBezTo>
                    <a:pt x="0" y="91"/>
                    <a:pt x="0" y="91"/>
                    <a:pt x="0" y="91"/>
                  </a:cubicBezTo>
                  <a:cubicBezTo>
                    <a:pt x="17" y="108"/>
                    <a:pt x="17" y="108"/>
                    <a:pt x="17" y="108"/>
                  </a:cubicBezTo>
                  <a:cubicBezTo>
                    <a:pt x="18" y="109"/>
                    <a:pt x="20" y="110"/>
                    <a:pt x="21" y="110"/>
                  </a:cubicBezTo>
                  <a:cubicBezTo>
                    <a:pt x="23" y="110"/>
                    <a:pt x="24" y="109"/>
                    <a:pt x="25" y="108"/>
                  </a:cubicBezTo>
                  <a:cubicBezTo>
                    <a:pt x="43" y="91"/>
                    <a:pt x="43" y="91"/>
                    <a:pt x="43" y="91"/>
                  </a:cubicBezTo>
                  <a:cubicBezTo>
                    <a:pt x="34" y="82"/>
                    <a:pt x="34" y="82"/>
                    <a:pt x="34" y="82"/>
                  </a:cubicBezTo>
                  <a:cubicBezTo>
                    <a:pt x="27" y="90"/>
                    <a:pt x="27" y="90"/>
                    <a:pt x="27" y="90"/>
                  </a:cubicBezTo>
                  <a:cubicBezTo>
                    <a:pt x="27" y="11"/>
                    <a:pt x="27" y="11"/>
                    <a:pt x="27" y="11"/>
                  </a:cubicBezTo>
                  <a:cubicBezTo>
                    <a:pt x="143" y="11"/>
                    <a:pt x="143" y="11"/>
                    <a:pt x="143" y="11"/>
                  </a:cubicBezTo>
                  <a:cubicBezTo>
                    <a:pt x="143" y="0"/>
                    <a:pt x="143" y="0"/>
                    <a:pt x="143" y="0"/>
                  </a:cubicBezTo>
                  <a:cubicBezTo>
                    <a:pt x="21" y="0"/>
                    <a:pt x="21" y="0"/>
                    <a:pt x="21" y="0"/>
                  </a:cubicBezTo>
                  <a:cubicBezTo>
                    <a:pt x="18" y="0"/>
                    <a:pt x="15" y="2"/>
                    <a:pt x="1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F9AC0B"/>
                </a:solidFill>
                <a:effectLst/>
                <a:uLnTx/>
                <a:uFillTx/>
              </a:endParaRPr>
            </a:p>
          </p:txBody>
        </p:sp>
        <p:sp>
          <p:nvSpPr>
            <p:cNvPr id="130" name="Rectangle 54">
              <a:extLst>
                <a:ext uri="{FF2B5EF4-FFF2-40B4-BE49-F238E27FC236}">
                  <a16:creationId xmlns:a16="http://schemas.microsoft.com/office/drawing/2014/main" id="{8E9B0C2F-D99C-403B-B6CC-389748A289EA}"/>
                </a:ext>
              </a:extLst>
            </p:cNvPr>
            <p:cNvSpPr>
              <a:spLocks noChangeArrowheads="1"/>
            </p:cNvSpPr>
            <p:nvPr/>
          </p:nvSpPr>
          <p:spPr bwMode="auto">
            <a:xfrm>
              <a:off x="4643" y="1149"/>
              <a:ext cx="20"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F9AC0B"/>
                </a:solidFill>
                <a:effectLst/>
                <a:uLnTx/>
                <a:uFillTx/>
              </a:endParaRPr>
            </a:p>
          </p:txBody>
        </p:sp>
        <p:sp>
          <p:nvSpPr>
            <p:cNvPr id="131" name="Rectangle 55">
              <a:extLst>
                <a:ext uri="{FF2B5EF4-FFF2-40B4-BE49-F238E27FC236}">
                  <a16:creationId xmlns:a16="http://schemas.microsoft.com/office/drawing/2014/main" id="{93713644-9AFE-4969-8977-9A29C04D8694}"/>
                </a:ext>
              </a:extLst>
            </p:cNvPr>
            <p:cNvSpPr>
              <a:spLocks noChangeArrowheads="1"/>
            </p:cNvSpPr>
            <p:nvPr/>
          </p:nvSpPr>
          <p:spPr bwMode="auto">
            <a:xfrm>
              <a:off x="4682" y="1149"/>
              <a:ext cx="20"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F9AC0B"/>
                </a:solidFill>
                <a:effectLst/>
                <a:uLnTx/>
                <a:uFillTx/>
              </a:endParaRPr>
            </a:p>
          </p:txBody>
        </p:sp>
        <p:sp>
          <p:nvSpPr>
            <p:cNvPr id="132" name="Rectangle 56">
              <a:extLst>
                <a:ext uri="{FF2B5EF4-FFF2-40B4-BE49-F238E27FC236}">
                  <a16:creationId xmlns:a16="http://schemas.microsoft.com/office/drawing/2014/main" id="{23C1DA2B-923A-4256-9B01-16CF42B33D7E}"/>
                </a:ext>
              </a:extLst>
            </p:cNvPr>
            <p:cNvSpPr>
              <a:spLocks noChangeArrowheads="1"/>
            </p:cNvSpPr>
            <p:nvPr/>
          </p:nvSpPr>
          <p:spPr bwMode="auto">
            <a:xfrm>
              <a:off x="4692" y="1099"/>
              <a:ext cx="21"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F9AC0B"/>
                </a:solidFill>
                <a:effectLst/>
                <a:uLnTx/>
                <a:uFillTx/>
              </a:endParaRPr>
            </a:p>
          </p:txBody>
        </p:sp>
        <p:sp>
          <p:nvSpPr>
            <p:cNvPr id="133" name="Rectangle 57">
              <a:extLst>
                <a:ext uri="{FF2B5EF4-FFF2-40B4-BE49-F238E27FC236}">
                  <a16:creationId xmlns:a16="http://schemas.microsoft.com/office/drawing/2014/main" id="{4D9ADD2A-A448-45E8-A452-930485E69961}"/>
                </a:ext>
              </a:extLst>
            </p:cNvPr>
            <p:cNvSpPr>
              <a:spLocks noChangeArrowheads="1"/>
            </p:cNvSpPr>
            <p:nvPr/>
          </p:nvSpPr>
          <p:spPr bwMode="auto">
            <a:xfrm>
              <a:off x="4132" y="1138"/>
              <a:ext cx="30" cy="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F9AC0B"/>
                </a:solidFill>
                <a:effectLst/>
                <a:uLnTx/>
                <a:uFillTx/>
              </a:endParaRPr>
            </a:p>
          </p:txBody>
        </p:sp>
        <p:sp>
          <p:nvSpPr>
            <p:cNvPr id="134" name="Rectangle 58">
              <a:extLst>
                <a:ext uri="{FF2B5EF4-FFF2-40B4-BE49-F238E27FC236}">
                  <a16:creationId xmlns:a16="http://schemas.microsoft.com/office/drawing/2014/main" id="{E99462EA-3F78-4FF9-A494-72B8904E59AE}"/>
                </a:ext>
              </a:extLst>
            </p:cNvPr>
            <p:cNvSpPr>
              <a:spLocks noChangeArrowheads="1"/>
            </p:cNvSpPr>
            <p:nvPr/>
          </p:nvSpPr>
          <p:spPr bwMode="auto">
            <a:xfrm>
              <a:off x="4201" y="1188"/>
              <a:ext cx="21"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F9AC0B"/>
                </a:solidFill>
                <a:effectLst/>
                <a:uLnTx/>
                <a:uFillTx/>
              </a:endParaRPr>
            </a:p>
          </p:txBody>
        </p:sp>
        <p:sp>
          <p:nvSpPr>
            <p:cNvPr id="135" name="Rectangle 59">
              <a:extLst>
                <a:ext uri="{FF2B5EF4-FFF2-40B4-BE49-F238E27FC236}">
                  <a16:creationId xmlns:a16="http://schemas.microsoft.com/office/drawing/2014/main" id="{9253A876-1A07-4332-9CB4-4E232A3403BE}"/>
                </a:ext>
              </a:extLst>
            </p:cNvPr>
            <p:cNvSpPr>
              <a:spLocks noChangeArrowheads="1"/>
            </p:cNvSpPr>
            <p:nvPr/>
          </p:nvSpPr>
          <p:spPr bwMode="auto">
            <a:xfrm>
              <a:off x="4162" y="1188"/>
              <a:ext cx="19"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F9AC0B"/>
                </a:solidFill>
                <a:effectLst/>
                <a:uLnTx/>
                <a:uFillTx/>
              </a:endParaRPr>
            </a:p>
          </p:txBody>
        </p:sp>
        <p:sp>
          <p:nvSpPr>
            <p:cNvPr id="136" name="Rectangle 60">
              <a:extLst>
                <a:ext uri="{FF2B5EF4-FFF2-40B4-BE49-F238E27FC236}">
                  <a16:creationId xmlns:a16="http://schemas.microsoft.com/office/drawing/2014/main" id="{D2A73AE0-7F05-46B4-BDD5-4D71C811DAC7}"/>
                </a:ext>
              </a:extLst>
            </p:cNvPr>
            <p:cNvSpPr>
              <a:spLocks noChangeArrowheads="1"/>
            </p:cNvSpPr>
            <p:nvPr/>
          </p:nvSpPr>
          <p:spPr bwMode="auto">
            <a:xfrm>
              <a:off x="4123" y="1188"/>
              <a:ext cx="19"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F9AC0B"/>
                </a:solidFill>
                <a:effectLst/>
                <a:uLnTx/>
                <a:uFillTx/>
              </a:endParaRPr>
            </a:p>
          </p:txBody>
        </p:sp>
        <p:sp>
          <p:nvSpPr>
            <p:cNvPr id="137" name="Rectangle 61">
              <a:extLst>
                <a:ext uri="{FF2B5EF4-FFF2-40B4-BE49-F238E27FC236}">
                  <a16:creationId xmlns:a16="http://schemas.microsoft.com/office/drawing/2014/main" id="{C059A065-9182-4A07-BE9F-EA563F1293A3}"/>
                </a:ext>
              </a:extLst>
            </p:cNvPr>
            <p:cNvSpPr>
              <a:spLocks noChangeArrowheads="1"/>
            </p:cNvSpPr>
            <p:nvPr/>
          </p:nvSpPr>
          <p:spPr bwMode="auto">
            <a:xfrm>
              <a:off x="4280" y="1099"/>
              <a:ext cx="49"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F9AC0B"/>
                </a:solidFill>
                <a:effectLst/>
                <a:uLnTx/>
                <a:uFillTx/>
              </a:endParaRPr>
            </a:p>
          </p:txBody>
        </p:sp>
        <p:sp>
          <p:nvSpPr>
            <p:cNvPr id="138" name="Rectangle 62">
              <a:extLst>
                <a:ext uri="{FF2B5EF4-FFF2-40B4-BE49-F238E27FC236}">
                  <a16:creationId xmlns:a16="http://schemas.microsoft.com/office/drawing/2014/main" id="{777C1B8E-4FA5-47D2-9D43-C5521A413B53}"/>
                </a:ext>
              </a:extLst>
            </p:cNvPr>
            <p:cNvSpPr>
              <a:spLocks noChangeArrowheads="1"/>
            </p:cNvSpPr>
            <p:nvPr/>
          </p:nvSpPr>
          <p:spPr bwMode="auto">
            <a:xfrm>
              <a:off x="4241" y="1099"/>
              <a:ext cx="20"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F9AC0B"/>
                </a:solidFill>
                <a:effectLst/>
                <a:uLnTx/>
                <a:uFillTx/>
              </a:endParaRPr>
            </a:p>
          </p:txBody>
        </p:sp>
        <p:sp>
          <p:nvSpPr>
            <p:cNvPr id="139" name="Rectangle 63">
              <a:extLst>
                <a:ext uri="{FF2B5EF4-FFF2-40B4-BE49-F238E27FC236}">
                  <a16:creationId xmlns:a16="http://schemas.microsoft.com/office/drawing/2014/main" id="{44D74196-4EE3-474F-B380-033FAD80FB50}"/>
                </a:ext>
              </a:extLst>
            </p:cNvPr>
            <p:cNvSpPr>
              <a:spLocks noChangeArrowheads="1"/>
            </p:cNvSpPr>
            <p:nvPr/>
          </p:nvSpPr>
          <p:spPr bwMode="auto">
            <a:xfrm>
              <a:off x="4162" y="1247"/>
              <a:ext cx="68"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F9AC0B"/>
                </a:solidFill>
                <a:effectLst/>
                <a:uLnTx/>
                <a:uFillTx/>
              </a:endParaRPr>
            </a:p>
          </p:txBody>
        </p:sp>
        <p:sp>
          <p:nvSpPr>
            <p:cNvPr id="140" name="Rectangle 64">
              <a:extLst>
                <a:ext uri="{FF2B5EF4-FFF2-40B4-BE49-F238E27FC236}">
                  <a16:creationId xmlns:a16="http://schemas.microsoft.com/office/drawing/2014/main" id="{6078A8C4-3AEF-4B37-BB26-D1DEAAB96369}"/>
                </a:ext>
              </a:extLst>
            </p:cNvPr>
            <p:cNvSpPr>
              <a:spLocks noChangeArrowheads="1"/>
            </p:cNvSpPr>
            <p:nvPr/>
          </p:nvSpPr>
          <p:spPr bwMode="auto">
            <a:xfrm>
              <a:off x="4251" y="1247"/>
              <a:ext cx="18"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F9AC0B"/>
                </a:solidFill>
                <a:effectLst/>
                <a:uLnTx/>
                <a:uFillTx/>
              </a:endParaRPr>
            </a:p>
          </p:txBody>
        </p:sp>
        <p:sp>
          <p:nvSpPr>
            <p:cNvPr id="141" name="Rectangle 65">
              <a:extLst>
                <a:ext uri="{FF2B5EF4-FFF2-40B4-BE49-F238E27FC236}">
                  <a16:creationId xmlns:a16="http://schemas.microsoft.com/office/drawing/2014/main" id="{7E5A1F3B-F17B-4474-9578-C69C4A586914}"/>
                </a:ext>
              </a:extLst>
            </p:cNvPr>
            <p:cNvSpPr>
              <a:spLocks noChangeArrowheads="1"/>
            </p:cNvSpPr>
            <p:nvPr/>
          </p:nvSpPr>
          <p:spPr bwMode="auto">
            <a:xfrm>
              <a:off x="4585" y="1237"/>
              <a:ext cx="68"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F9AC0B"/>
                </a:solidFill>
                <a:effectLst/>
                <a:uLnTx/>
                <a:uFillTx/>
              </a:endParaRPr>
            </a:p>
          </p:txBody>
        </p:sp>
        <p:sp>
          <p:nvSpPr>
            <p:cNvPr id="142" name="Rectangle 66">
              <a:extLst>
                <a:ext uri="{FF2B5EF4-FFF2-40B4-BE49-F238E27FC236}">
                  <a16:creationId xmlns:a16="http://schemas.microsoft.com/office/drawing/2014/main" id="{F4730C0C-1404-49F5-99A7-269989A480B7}"/>
                </a:ext>
              </a:extLst>
            </p:cNvPr>
            <p:cNvSpPr>
              <a:spLocks noChangeArrowheads="1"/>
            </p:cNvSpPr>
            <p:nvPr/>
          </p:nvSpPr>
          <p:spPr bwMode="auto">
            <a:xfrm>
              <a:off x="4674" y="1237"/>
              <a:ext cx="18"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F9AC0B"/>
                </a:solidFill>
                <a:effectLst/>
                <a:uLnTx/>
                <a:uFillTx/>
              </a:endParaRPr>
            </a:p>
          </p:txBody>
        </p:sp>
      </p:grpSp>
      <p:grpSp>
        <p:nvGrpSpPr>
          <p:cNvPr id="143" name="Group 69">
            <a:extLst>
              <a:ext uri="{FF2B5EF4-FFF2-40B4-BE49-F238E27FC236}">
                <a16:creationId xmlns:a16="http://schemas.microsoft.com/office/drawing/2014/main" id="{5E79B204-6C2F-401F-B28C-E9F1A4771310}"/>
              </a:ext>
            </a:extLst>
          </p:cNvPr>
          <p:cNvGrpSpPr>
            <a:grpSpLocks noChangeAspect="1"/>
          </p:cNvGrpSpPr>
          <p:nvPr/>
        </p:nvGrpSpPr>
        <p:grpSpPr bwMode="auto">
          <a:xfrm>
            <a:off x="6638289" y="4203531"/>
            <a:ext cx="825500" cy="703263"/>
            <a:chOff x="4191" y="2508"/>
            <a:chExt cx="520" cy="443"/>
          </a:xfrm>
          <a:solidFill>
            <a:srgbClr val="F9AC0B"/>
          </a:solidFill>
        </p:grpSpPr>
        <p:sp>
          <p:nvSpPr>
            <p:cNvPr id="144" name="Freeform 70">
              <a:extLst>
                <a:ext uri="{FF2B5EF4-FFF2-40B4-BE49-F238E27FC236}">
                  <a16:creationId xmlns:a16="http://schemas.microsoft.com/office/drawing/2014/main" id="{37385595-E8D2-4BA8-B1CE-109AE0D4B51D}"/>
                </a:ext>
              </a:extLst>
            </p:cNvPr>
            <p:cNvSpPr>
              <a:spLocks noEditPoints="1"/>
            </p:cNvSpPr>
            <p:nvPr/>
          </p:nvSpPr>
          <p:spPr bwMode="auto">
            <a:xfrm>
              <a:off x="4191" y="2508"/>
              <a:ext cx="520" cy="443"/>
            </a:xfrm>
            <a:custGeom>
              <a:avLst/>
              <a:gdLst>
                <a:gd name="T0" fmla="*/ 286 w 305"/>
                <a:gd name="T1" fmla="*/ 125 h 260"/>
                <a:gd name="T2" fmla="*/ 252 w 305"/>
                <a:gd name="T3" fmla="*/ 32 h 260"/>
                <a:gd name="T4" fmla="*/ 176 w 305"/>
                <a:gd name="T5" fmla="*/ 9 h 260"/>
                <a:gd name="T6" fmla="*/ 78 w 305"/>
                <a:gd name="T7" fmla="*/ 21 h 260"/>
                <a:gd name="T8" fmla="*/ 16 w 305"/>
                <a:gd name="T9" fmla="*/ 66 h 260"/>
                <a:gd name="T10" fmla="*/ 0 w 305"/>
                <a:gd name="T11" fmla="*/ 165 h 260"/>
                <a:gd name="T12" fmla="*/ 77 w 305"/>
                <a:gd name="T13" fmla="*/ 240 h 260"/>
                <a:gd name="T14" fmla="*/ 133 w 305"/>
                <a:gd name="T15" fmla="*/ 260 h 260"/>
                <a:gd name="T16" fmla="*/ 218 w 305"/>
                <a:gd name="T17" fmla="*/ 240 h 260"/>
                <a:gd name="T18" fmla="*/ 300 w 305"/>
                <a:gd name="T19" fmla="*/ 170 h 260"/>
                <a:gd name="T20" fmla="*/ 90 w 305"/>
                <a:gd name="T21" fmla="*/ 233 h 260"/>
                <a:gd name="T22" fmla="*/ 77 w 305"/>
                <a:gd name="T23" fmla="*/ 228 h 260"/>
                <a:gd name="T24" fmla="*/ 37 w 305"/>
                <a:gd name="T25" fmla="*/ 192 h 260"/>
                <a:gd name="T26" fmla="*/ 103 w 305"/>
                <a:gd name="T27" fmla="*/ 137 h 260"/>
                <a:gd name="T28" fmla="*/ 118 w 305"/>
                <a:gd name="T29" fmla="*/ 178 h 260"/>
                <a:gd name="T30" fmla="*/ 138 w 305"/>
                <a:gd name="T31" fmla="*/ 193 h 260"/>
                <a:gd name="T32" fmla="*/ 112 w 305"/>
                <a:gd name="T33" fmla="*/ 143 h 260"/>
                <a:gd name="T34" fmla="*/ 259 w 305"/>
                <a:gd name="T35" fmla="*/ 138 h 260"/>
                <a:gd name="T36" fmla="*/ 259 w 305"/>
                <a:gd name="T37" fmla="*/ 192 h 260"/>
                <a:gd name="T38" fmla="*/ 218 w 305"/>
                <a:gd name="T39" fmla="*/ 227 h 260"/>
                <a:gd name="T40" fmla="*/ 176 w 305"/>
                <a:gd name="T41" fmla="*/ 238 h 260"/>
                <a:gd name="T42" fmla="*/ 259 w 305"/>
                <a:gd name="T43" fmla="*/ 95 h 260"/>
                <a:gd name="T44" fmla="*/ 248 w 305"/>
                <a:gd name="T45" fmla="*/ 75 h 260"/>
                <a:gd name="T46" fmla="*/ 286 w 305"/>
                <a:gd name="T47" fmla="*/ 103 h 260"/>
                <a:gd name="T48" fmla="*/ 175 w 305"/>
                <a:gd name="T49" fmla="*/ 124 h 260"/>
                <a:gd name="T50" fmla="*/ 223 w 305"/>
                <a:gd name="T51" fmla="*/ 85 h 260"/>
                <a:gd name="T52" fmla="*/ 210 w 305"/>
                <a:gd name="T53" fmla="*/ 46 h 260"/>
                <a:gd name="T54" fmla="*/ 210 w 305"/>
                <a:gd name="T55" fmla="*/ 106 h 260"/>
                <a:gd name="T56" fmla="*/ 190 w 305"/>
                <a:gd name="T57" fmla="*/ 77 h 260"/>
                <a:gd name="T58" fmla="*/ 199 w 305"/>
                <a:gd name="T59" fmla="*/ 37 h 260"/>
                <a:gd name="T60" fmla="*/ 214 w 305"/>
                <a:gd name="T61" fmla="*/ 34 h 260"/>
                <a:gd name="T62" fmla="*/ 254 w 305"/>
                <a:gd name="T63" fmla="*/ 63 h 260"/>
                <a:gd name="T64" fmla="*/ 271 w 305"/>
                <a:gd name="T65" fmla="*/ 90 h 260"/>
                <a:gd name="T66" fmla="*/ 88 w 305"/>
                <a:gd name="T67" fmla="*/ 76 h 260"/>
                <a:gd name="T68" fmla="*/ 120 w 305"/>
                <a:gd name="T69" fmla="*/ 44 h 260"/>
                <a:gd name="T70" fmla="*/ 119 w 305"/>
                <a:gd name="T71" fmla="*/ 110 h 260"/>
                <a:gd name="T72" fmla="*/ 132 w 305"/>
                <a:gd name="T73" fmla="*/ 124 h 260"/>
                <a:gd name="T74" fmla="*/ 119 w 305"/>
                <a:gd name="T75" fmla="*/ 110 h 260"/>
                <a:gd name="T76" fmla="*/ 179 w 305"/>
                <a:gd name="T77" fmla="*/ 49 h 260"/>
                <a:gd name="T78" fmla="*/ 169 w 305"/>
                <a:gd name="T79" fmla="*/ 89 h 260"/>
                <a:gd name="T80" fmla="*/ 216 w 305"/>
                <a:gd name="T81" fmla="*/ 74 h 260"/>
                <a:gd name="T82" fmla="*/ 165 w 305"/>
                <a:gd name="T83" fmla="*/ 61 h 260"/>
                <a:gd name="T84" fmla="*/ 163 w 305"/>
                <a:gd name="T85" fmla="*/ 123 h 260"/>
                <a:gd name="T86" fmla="*/ 168 w 305"/>
                <a:gd name="T87" fmla="*/ 59 h 260"/>
                <a:gd name="T88" fmla="*/ 138 w 305"/>
                <a:gd name="T89" fmla="*/ 35 h 260"/>
                <a:gd name="T90" fmla="*/ 95 w 305"/>
                <a:gd name="T91" fmla="*/ 34 h 260"/>
                <a:gd name="T92" fmla="*/ 43 w 305"/>
                <a:gd name="T93" fmla="*/ 104 h 260"/>
                <a:gd name="T94" fmla="*/ 101 w 305"/>
                <a:gd name="T95" fmla="*/ 72 h 260"/>
                <a:gd name="T96" fmla="*/ 37 w 305"/>
                <a:gd name="T97" fmla="*/ 69 h 260"/>
                <a:gd name="T98" fmla="*/ 41 w 305"/>
                <a:gd name="T99" fmla="*/ 62 h 260"/>
                <a:gd name="T100" fmla="*/ 84 w 305"/>
                <a:gd name="T101" fmla="*/ 32 h 260"/>
                <a:gd name="T102" fmla="*/ 168 w 305"/>
                <a:gd name="T103" fmla="*/ 22 h 260"/>
                <a:gd name="T104" fmla="*/ 33 w 305"/>
                <a:gd name="T105" fmla="*/ 70 h 260"/>
                <a:gd name="T106" fmla="*/ 13 w 305"/>
                <a:gd name="T107" fmla="*/ 98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5" h="260">
                  <a:moveTo>
                    <a:pt x="293" y="143"/>
                  </a:moveTo>
                  <a:cubicBezTo>
                    <a:pt x="291" y="140"/>
                    <a:pt x="288" y="137"/>
                    <a:pt x="286" y="135"/>
                  </a:cubicBezTo>
                  <a:cubicBezTo>
                    <a:pt x="283" y="133"/>
                    <a:pt x="281" y="132"/>
                    <a:pt x="278" y="130"/>
                  </a:cubicBezTo>
                  <a:cubicBezTo>
                    <a:pt x="281" y="129"/>
                    <a:pt x="283" y="127"/>
                    <a:pt x="286" y="125"/>
                  </a:cubicBezTo>
                  <a:cubicBezTo>
                    <a:pt x="302" y="113"/>
                    <a:pt x="305" y="90"/>
                    <a:pt x="293" y="74"/>
                  </a:cubicBezTo>
                  <a:cubicBezTo>
                    <a:pt x="291" y="71"/>
                    <a:pt x="288" y="69"/>
                    <a:pt x="286" y="67"/>
                  </a:cubicBezTo>
                  <a:cubicBezTo>
                    <a:pt x="280" y="62"/>
                    <a:pt x="273" y="59"/>
                    <a:pt x="266" y="57"/>
                  </a:cubicBezTo>
                  <a:cubicBezTo>
                    <a:pt x="265" y="47"/>
                    <a:pt x="260" y="38"/>
                    <a:pt x="252" y="32"/>
                  </a:cubicBezTo>
                  <a:cubicBezTo>
                    <a:pt x="242" y="25"/>
                    <a:pt x="230" y="20"/>
                    <a:pt x="218" y="21"/>
                  </a:cubicBezTo>
                  <a:cubicBezTo>
                    <a:pt x="215" y="21"/>
                    <a:pt x="215" y="21"/>
                    <a:pt x="215" y="21"/>
                  </a:cubicBezTo>
                  <a:cubicBezTo>
                    <a:pt x="203" y="13"/>
                    <a:pt x="190" y="9"/>
                    <a:pt x="176" y="9"/>
                  </a:cubicBezTo>
                  <a:cubicBezTo>
                    <a:pt x="176" y="9"/>
                    <a:pt x="176" y="9"/>
                    <a:pt x="176" y="9"/>
                  </a:cubicBezTo>
                  <a:cubicBezTo>
                    <a:pt x="172" y="9"/>
                    <a:pt x="172" y="9"/>
                    <a:pt x="172" y="9"/>
                  </a:cubicBezTo>
                  <a:cubicBezTo>
                    <a:pt x="160" y="3"/>
                    <a:pt x="147" y="0"/>
                    <a:pt x="133" y="0"/>
                  </a:cubicBezTo>
                  <a:cubicBezTo>
                    <a:pt x="115" y="0"/>
                    <a:pt x="96" y="6"/>
                    <a:pt x="81" y="17"/>
                  </a:cubicBezTo>
                  <a:cubicBezTo>
                    <a:pt x="78" y="21"/>
                    <a:pt x="78" y="21"/>
                    <a:pt x="78" y="21"/>
                  </a:cubicBezTo>
                  <a:cubicBezTo>
                    <a:pt x="77" y="21"/>
                    <a:pt x="77" y="21"/>
                    <a:pt x="77" y="21"/>
                  </a:cubicBezTo>
                  <a:cubicBezTo>
                    <a:pt x="65" y="20"/>
                    <a:pt x="53" y="24"/>
                    <a:pt x="43" y="32"/>
                  </a:cubicBezTo>
                  <a:cubicBezTo>
                    <a:pt x="35" y="38"/>
                    <a:pt x="30" y="48"/>
                    <a:pt x="29" y="59"/>
                  </a:cubicBezTo>
                  <a:cubicBezTo>
                    <a:pt x="24" y="60"/>
                    <a:pt x="20" y="63"/>
                    <a:pt x="16" y="66"/>
                  </a:cubicBezTo>
                  <a:cubicBezTo>
                    <a:pt x="5" y="74"/>
                    <a:pt x="0" y="86"/>
                    <a:pt x="0" y="99"/>
                  </a:cubicBezTo>
                  <a:cubicBezTo>
                    <a:pt x="1" y="111"/>
                    <a:pt x="10" y="123"/>
                    <a:pt x="23" y="130"/>
                  </a:cubicBezTo>
                  <a:cubicBezTo>
                    <a:pt x="10" y="137"/>
                    <a:pt x="1" y="149"/>
                    <a:pt x="0" y="162"/>
                  </a:cubicBezTo>
                  <a:cubicBezTo>
                    <a:pt x="0" y="165"/>
                    <a:pt x="0" y="165"/>
                    <a:pt x="0" y="165"/>
                  </a:cubicBezTo>
                  <a:cubicBezTo>
                    <a:pt x="1" y="176"/>
                    <a:pt x="6" y="187"/>
                    <a:pt x="15" y="194"/>
                  </a:cubicBezTo>
                  <a:cubicBezTo>
                    <a:pt x="19" y="197"/>
                    <a:pt x="24" y="200"/>
                    <a:pt x="29" y="202"/>
                  </a:cubicBezTo>
                  <a:cubicBezTo>
                    <a:pt x="30" y="212"/>
                    <a:pt x="35" y="222"/>
                    <a:pt x="43" y="228"/>
                  </a:cubicBezTo>
                  <a:cubicBezTo>
                    <a:pt x="53" y="236"/>
                    <a:pt x="65" y="240"/>
                    <a:pt x="77" y="240"/>
                  </a:cubicBezTo>
                  <a:cubicBezTo>
                    <a:pt x="78" y="240"/>
                    <a:pt x="78" y="240"/>
                    <a:pt x="78" y="240"/>
                  </a:cubicBezTo>
                  <a:cubicBezTo>
                    <a:pt x="82" y="243"/>
                    <a:pt x="82" y="243"/>
                    <a:pt x="82" y="243"/>
                  </a:cubicBezTo>
                  <a:cubicBezTo>
                    <a:pt x="96" y="254"/>
                    <a:pt x="114" y="260"/>
                    <a:pt x="132" y="260"/>
                  </a:cubicBezTo>
                  <a:cubicBezTo>
                    <a:pt x="133" y="260"/>
                    <a:pt x="133" y="260"/>
                    <a:pt x="133" y="260"/>
                  </a:cubicBezTo>
                  <a:cubicBezTo>
                    <a:pt x="147" y="260"/>
                    <a:pt x="160" y="257"/>
                    <a:pt x="172" y="251"/>
                  </a:cubicBezTo>
                  <a:cubicBezTo>
                    <a:pt x="176" y="251"/>
                    <a:pt x="176" y="251"/>
                    <a:pt x="176" y="251"/>
                  </a:cubicBezTo>
                  <a:cubicBezTo>
                    <a:pt x="190" y="251"/>
                    <a:pt x="203" y="247"/>
                    <a:pt x="215" y="240"/>
                  </a:cubicBezTo>
                  <a:cubicBezTo>
                    <a:pt x="218" y="240"/>
                    <a:pt x="218" y="240"/>
                    <a:pt x="218" y="240"/>
                  </a:cubicBezTo>
                  <a:cubicBezTo>
                    <a:pt x="230" y="240"/>
                    <a:pt x="242" y="236"/>
                    <a:pt x="252" y="228"/>
                  </a:cubicBezTo>
                  <a:cubicBezTo>
                    <a:pt x="259" y="222"/>
                    <a:pt x="265" y="213"/>
                    <a:pt x="266" y="204"/>
                  </a:cubicBezTo>
                  <a:cubicBezTo>
                    <a:pt x="273" y="202"/>
                    <a:pt x="280" y="198"/>
                    <a:pt x="285" y="194"/>
                  </a:cubicBezTo>
                  <a:cubicBezTo>
                    <a:pt x="293" y="188"/>
                    <a:pt x="298" y="180"/>
                    <a:pt x="300" y="170"/>
                  </a:cubicBezTo>
                  <a:cubicBezTo>
                    <a:pt x="301" y="161"/>
                    <a:pt x="299" y="151"/>
                    <a:pt x="293" y="143"/>
                  </a:cubicBezTo>
                  <a:close/>
                  <a:moveTo>
                    <a:pt x="168" y="239"/>
                  </a:moveTo>
                  <a:cubicBezTo>
                    <a:pt x="158" y="245"/>
                    <a:pt x="146" y="248"/>
                    <a:pt x="134" y="248"/>
                  </a:cubicBezTo>
                  <a:cubicBezTo>
                    <a:pt x="118" y="248"/>
                    <a:pt x="102" y="243"/>
                    <a:pt x="90" y="233"/>
                  </a:cubicBezTo>
                  <a:cubicBezTo>
                    <a:pt x="85" y="229"/>
                    <a:pt x="85" y="229"/>
                    <a:pt x="85" y="229"/>
                  </a:cubicBezTo>
                  <a:cubicBezTo>
                    <a:pt x="84" y="229"/>
                    <a:pt x="84" y="229"/>
                    <a:pt x="84" y="229"/>
                  </a:cubicBezTo>
                  <a:cubicBezTo>
                    <a:pt x="83" y="228"/>
                    <a:pt x="82" y="228"/>
                    <a:pt x="80" y="228"/>
                  </a:cubicBezTo>
                  <a:cubicBezTo>
                    <a:pt x="77" y="228"/>
                    <a:pt x="77" y="228"/>
                    <a:pt x="77" y="228"/>
                  </a:cubicBezTo>
                  <a:cubicBezTo>
                    <a:pt x="68" y="228"/>
                    <a:pt x="59" y="225"/>
                    <a:pt x="51" y="219"/>
                  </a:cubicBezTo>
                  <a:cubicBezTo>
                    <a:pt x="45" y="214"/>
                    <a:pt x="42" y="207"/>
                    <a:pt x="42" y="200"/>
                  </a:cubicBezTo>
                  <a:cubicBezTo>
                    <a:pt x="42" y="198"/>
                    <a:pt x="42" y="198"/>
                    <a:pt x="42" y="198"/>
                  </a:cubicBezTo>
                  <a:cubicBezTo>
                    <a:pt x="42" y="195"/>
                    <a:pt x="40" y="192"/>
                    <a:pt x="37" y="192"/>
                  </a:cubicBezTo>
                  <a:cubicBezTo>
                    <a:pt x="32" y="190"/>
                    <a:pt x="27" y="188"/>
                    <a:pt x="23" y="184"/>
                  </a:cubicBezTo>
                  <a:cubicBezTo>
                    <a:pt x="17" y="179"/>
                    <a:pt x="13" y="172"/>
                    <a:pt x="13" y="163"/>
                  </a:cubicBezTo>
                  <a:cubicBezTo>
                    <a:pt x="14" y="149"/>
                    <a:pt x="31" y="137"/>
                    <a:pt x="50" y="137"/>
                  </a:cubicBezTo>
                  <a:cubicBezTo>
                    <a:pt x="103" y="137"/>
                    <a:pt x="103" y="137"/>
                    <a:pt x="103" y="137"/>
                  </a:cubicBezTo>
                  <a:cubicBezTo>
                    <a:pt x="102" y="137"/>
                    <a:pt x="102" y="138"/>
                    <a:pt x="102" y="138"/>
                  </a:cubicBezTo>
                  <a:cubicBezTo>
                    <a:pt x="101" y="139"/>
                    <a:pt x="100" y="140"/>
                    <a:pt x="100" y="142"/>
                  </a:cubicBezTo>
                  <a:cubicBezTo>
                    <a:pt x="100" y="146"/>
                    <a:pt x="100" y="146"/>
                    <a:pt x="100" y="146"/>
                  </a:cubicBezTo>
                  <a:cubicBezTo>
                    <a:pt x="100" y="162"/>
                    <a:pt x="107" y="175"/>
                    <a:pt x="118" y="178"/>
                  </a:cubicBezTo>
                  <a:cubicBezTo>
                    <a:pt x="121" y="184"/>
                    <a:pt x="125" y="188"/>
                    <a:pt x="129" y="193"/>
                  </a:cubicBezTo>
                  <a:cubicBezTo>
                    <a:pt x="130" y="194"/>
                    <a:pt x="131" y="195"/>
                    <a:pt x="133" y="195"/>
                  </a:cubicBezTo>
                  <a:cubicBezTo>
                    <a:pt x="133" y="195"/>
                    <a:pt x="133" y="195"/>
                    <a:pt x="133" y="195"/>
                  </a:cubicBezTo>
                  <a:cubicBezTo>
                    <a:pt x="135" y="195"/>
                    <a:pt x="137" y="194"/>
                    <a:pt x="138" y="193"/>
                  </a:cubicBezTo>
                  <a:cubicBezTo>
                    <a:pt x="140" y="190"/>
                    <a:pt x="140" y="186"/>
                    <a:pt x="138" y="184"/>
                  </a:cubicBezTo>
                  <a:cubicBezTo>
                    <a:pt x="134" y="180"/>
                    <a:pt x="131" y="175"/>
                    <a:pt x="128" y="170"/>
                  </a:cubicBezTo>
                  <a:cubicBezTo>
                    <a:pt x="128" y="168"/>
                    <a:pt x="126" y="167"/>
                    <a:pt x="124" y="167"/>
                  </a:cubicBezTo>
                  <a:cubicBezTo>
                    <a:pt x="117" y="166"/>
                    <a:pt x="112" y="155"/>
                    <a:pt x="112" y="143"/>
                  </a:cubicBezTo>
                  <a:cubicBezTo>
                    <a:pt x="113" y="141"/>
                    <a:pt x="112" y="140"/>
                    <a:pt x="111" y="138"/>
                  </a:cubicBezTo>
                  <a:cubicBezTo>
                    <a:pt x="110" y="138"/>
                    <a:pt x="110" y="137"/>
                    <a:pt x="109" y="137"/>
                  </a:cubicBezTo>
                  <a:cubicBezTo>
                    <a:pt x="252" y="137"/>
                    <a:pt x="252" y="137"/>
                    <a:pt x="252" y="137"/>
                  </a:cubicBezTo>
                  <a:cubicBezTo>
                    <a:pt x="254" y="137"/>
                    <a:pt x="256" y="137"/>
                    <a:pt x="259" y="138"/>
                  </a:cubicBezTo>
                  <a:cubicBezTo>
                    <a:pt x="266" y="139"/>
                    <a:pt x="272" y="142"/>
                    <a:pt x="277" y="146"/>
                  </a:cubicBezTo>
                  <a:cubicBezTo>
                    <a:pt x="288" y="153"/>
                    <a:pt x="290" y="168"/>
                    <a:pt x="283" y="179"/>
                  </a:cubicBezTo>
                  <a:cubicBezTo>
                    <a:pt x="281" y="181"/>
                    <a:pt x="279" y="183"/>
                    <a:pt x="277" y="184"/>
                  </a:cubicBezTo>
                  <a:cubicBezTo>
                    <a:pt x="272" y="189"/>
                    <a:pt x="266" y="191"/>
                    <a:pt x="259" y="192"/>
                  </a:cubicBezTo>
                  <a:cubicBezTo>
                    <a:pt x="256" y="193"/>
                    <a:pt x="253" y="196"/>
                    <a:pt x="253" y="199"/>
                  </a:cubicBezTo>
                  <a:cubicBezTo>
                    <a:pt x="253" y="199"/>
                    <a:pt x="253" y="199"/>
                    <a:pt x="253" y="199"/>
                  </a:cubicBezTo>
                  <a:cubicBezTo>
                    <a:pt x="253" y="207"/>
                    <a:pt x="250" y="214"/>
                    <a:pt x="244" y="219"/>
                  </a:cubicBezTo>
                  <a:cubicBezTo>
                    <a:pt x="236" y="224"/>
                    <a:pt x="227" y="227"/>
                    <a:pt x="218" y="227"/>
                  </a:cubicBezTo>
                  <a:cubicBezTo>
                    <a:pt x="217" y="227"/>
                    <a:pt x="215" y="227"/>
                    <a:pt x="214" y="227"/>
                  </a:cubicBezTo>
                  <a:cubicBezTo>
                    <a:pt x="213" y="227"/>
                    <a:pt x="213" y="227"/>
                    <a:pt x="213" y="227"/>
                  </a:cubicBezTo>
                  <a:cubicBezTo>
                    <a:pt x="212" y="227"/>
                    <a:pt x="210" y="227"/>
                    <a:pt x="209" y="228"/>
                  </a:cubicBezTo>
                  <a:cubicBezTo>
                    <a:pt x="199" y="235"/>
                    <a:pt x="188" y="239"/>
                    <a:pt x="176" y="238"/>
                  </a:cubicBezTo>
                  <a:cubicBezTo>
                    <a:pt x="172" y="238"/>
                    <a:pt x="172" y="238"/>
                    <a:pt x="172" y="238"/>
                  </a:cubicBezTo>
                  <a:cubicBezTo>
                    <a:pt x="170" y="238"/>
                    <a:pt x="169" y="239"/>
                    <a:pt x="168" y="239"/>
                  </a:cubicBezTo>
                  <a:close/>
                  <a:moveTo>
                    <a:pt x="251" y="87"/>
                  </a:moveTo>
                  <a:cubicBezTo>
                    <a:pt x="255" y="87"/>
                    <a:pt x="259" y="91"/>
                    <a:pt x="259" y="95"/>
                  </a:cubicBezTo>
                  <a:cubicBezTo>
                    <a:pt x="259" y="100"/>
                    <a:pt x="255" y="103"/>
                    <a:pt x="251" y="103"/>
                  </a:cubicBezTo>
                  <a:cubicBezTo>
                    <a:pt x="247" y="103"/>
                    <a:pt x="243" y="100"/>
                    <a:pt x="243" y="95"/>
                  </a:cubicBezTo>
                  <a:cubicBezTo>
                    <a:pt x="243" y="91"/>
                    <a:pt x="247" y="87"/>
                    <a:pt x="251" y="87"/>
                  </a:cubicBezTo>
                  <a:close/>
                  <a:moveTo>
                    <a:pt x="248" y="75"/>
                  </a:moveTo>
                  <a:cubicBezTo>
                    <a:pt x="236" y="76"/>
                    <a:pt x="229" y="87"/>
                    <a:pt x="230" y="98"/>
                  </a:cubicBezTo>
                  <a:cubicBezTo>
                    <a:pt x="232" y="109"/>
                    <a:pt x="243" y="117"/>
                    <a:pt x="254" y="115"/>
                  </a:cubicBezTo>
                  <a:cubicBezTo>
                    <a:pt x="261" y="114"/>
                    <a:pt x="267" y="110"/>
                    <a:pt x="270" y="103"/>
                  </a:cubicBezTo>
                  <a:cubicBezTo>
                    <a:pt x="286" y="103"/>
                    <a:pt x="286" y="103"/>
                    <a:pt x="286" y="103"/>
                  </a:cubicBezTo>
                  <a:cubicBezTo>
                    <a:pt x="285" y="108"/>
                    <a:pt x="282" y="112"/>
                    <a:pt x="278" y="115"/>
                  </a:cubicBezTo>
                  <a:cubicBezTo>
                    <a:pt x="272" y="119"/>
                    <a:pt x="266" y="122"/>
                    <a:pt x="259" y="123"/>
                  </a:cubicBezTo>
                  <a:cubicBezTo>
                    <a:pt x="257" y="124"/>
                    <a:pt x="254" y="124"/>
                    <a:pt x="252" y="124"/>
                  </a:cubicBezTo>
                  <a:cubicBezTo>
                    <a:pt x="175" y="124"/>
                    <a:pt x="175" y="124"/>
                    <a:pt x="175" y="124"/>
                  </a:cubicBezTo>
                  <a:cubicBezTo>
                    <a:pt x="175" y="119"/>
                    <a:pt x="175" y="119"/>
                    <a:pt x="175" y="119"/>
                  </a:cubicBezTo>
                  <a:cubicBezTo>
                    <a:pt x="216" y="119"/>
                    <a:pt x="216" y="119"/>
                    <a:pt x="216" y="119"/>
                  </a:cubicBezTo>
                  <a:cubicBezTo>
                    <a:pt x="220" y="119"/>
                    <a:pt x="223" y="116"/>
                    <a:pt x="223" y="113"/>
                  </a:cubicBezTo>
                  <a:cubicBezTo>
                    <a:pt x="223" y="85"/>
                    <a:pt x="223" y="85"/>
                    <a:pt x="223" y="85"/>
                  </a:cubicBezTo>
                  <a:cubicBezTo>
                    <a:pt x="227" y="84"/>
                    <a:pt x="231" y="80"/>
                    <a:pt x="234" y="76"/>
                  </a:cubicBezTo>
                  <a:cubicBezTo>
                    <a:pt x="236" y="71"/>
                    <a:pt x="237" y="65"/>
                    <a:pt x="235" y="60"/>
                  </a:cubicBezTo>
                  <a:cubicBezTo>
                    <a:pt x="234" y="55"/>
                    <a:pt x="230" y="50"/>
                    <a:pt x="226" y="48"/>
                  </a:cubicBezTo>
                  <a:cubicBezTo>
                    <a:pt x="221" y="45"/>
                    <a:pt x="215" y="44"/>
                    <a:pt x="210" y="46"/>
                  </a:cubicBezTo>
                  <a:cubicBezTo>
                    <a:pt x="205" y="48"/>
                    <a:pt x="200" y="51"/>
                    <a:pt x="198" y="56"/>
                  </a:cubicBezTo>
                  <a:cubicBezTo>
                    <a:pt x="195" y="61"/>
                    <a:pt x="194" y="66"/>
                    <a:pt x="196" y="72"/>
                  </a:cubicBezTo>
                  <a:cubicBezTo>
                    <a:pt x="198" y="78"/>
                    <a:pt x="203" y="84"/>
                    <a:pt x="210" y="86"/>
                  </a:cubicBezTo>
                  <a:cubicBezTo>
                    <a:pt x="210" y="106"/>
                    <a:pt x="210" y="106"/>
                    <a:pt x="210" y="106"/>
                  </a:cubicBezTo>
                  <a:cubicBezTo>
                    <a:pt x="175" y="106"/>
                    <a:pt x="175" y="106"/>
                    <a:pt x="175" y="106"/>
                  </a:cubicBezTo>
                  <a:cubicBezTo>
                    <a:pt x="175" y="101"/>
                    <a:pt x="175" y="101"/>
                    <a:pt x="175" y="101"/>
                  </a:cubicBezTo>
                  <a:cubicBezTo>
                    <a:pt x="180" y="100"/>
                    <a:pt x="184" y="97"/>
                    <a:pt x="187" y="92"/>
                  </a:cubicBezTo>
                  <a:cubicBezTo>
                    <a:pt x="190" y="88"/>
                    <a:pt x="191" y="82"/>
                    <a:pt x="190" y="77"/>
                  </a:cubicBezTo>
                  <a:cubicBezTo>
                    <a:pt x="189" y="71"/>
                    <a:pt x="185" y="67"/>
                    <a:pt x="181" y="64"/>
                  </a:cubicBezTo>
                  <a:cubicBezTo>
                    <a:pt x="179" y="63"/>
                    <a:pt x="178" y="63"/>
                    <a:pt x="177" y="62"/>
                  </a:cubicBezTo>
                  <a:cubicBezTo>
                    <a:pt x="179" y="62"/>
                    <a:pt x="181" y="62"/>
                    <a:pt x="183" y="62"/>
                  </a:cubicBezTo>
                  <a:cubicBezTo>
                    <a:pt x="195" y="59"/>
                    <a:pt x="202" y="48"/>
                    <a:pt x="199" y="37"/>
                  </a:cubicBezTo>
                  <a:cubicBezTo>
                    <a:pt x="198" y="32"/>
                    <a:pt x="195" y="27"/>
                    <a:pt x="191" y="24"/>
                  </a:cubicBezTo>
                  <a:cubicBezTo>
                    <a:pt x="197" y="26"/>
                    <a:pt x="203" y="29"/>
                    <a:pt x="209" y="33"/>
                  </a:cubicBezTo>
                  <a:cubicBezTo>
                    <a:pt x="210" y="34"/>
                    <a:pt x="211" y="34"/>
                    <a:pt x="212" y="34"/>
                  </a:cubicBezTo>
                  <a:cubicBezTo>
                    <a:pt x="214" y="34"/>
                    <a:pt x="214" y="34"/>
                    <a:pt x="214" y="34"/>
                  </a:cubicBezTo>
                  <a:cubicBezTo>
                    <a:pt x="215" y="34"/>
                    <a:pt x="217" y="34"/>
                    <a:pt x="218" y="34"/>
                  </a:cubicBezTo>
                  <a:cubicBezTo>
                    <a:pt x="227" y="34"/>
                    <a:pt x="236" y="37"/>
                    <a:pt x="244" y="42"/>
                  </a:cubicBezTo>
                  <a:cubicBezTo>
                    <a:pt x="250" y="47"/>
                    <a:pt x="254" y="54"/>
                    <a:pt x="254" y="62"/>
                  </a:cubicBezTo>
                  <a:cubicBezTo>
                    <a:pt x="254" y="63"/>
                    <a:pt x="254" y="63"/>
                    <a:pt x="254" y="63"/>
                  </a:cubicBezTo>
                  <a:cubicBezTo>
                    <a:pt x="254" y="65"/>
                    <a:pt x="256" y="68"/>
                    <a:pt x="259" y="68"/>
                  </a:cubicBezTo>
                  <a:cubicBezTo>
                    <a:pt x="266" y="69"/>
                    <a:pt x="272" y="72"/>
                    <a:pt x="277" y="76"/>
                  </a:cubicBezTo>
                  <a:cubicBezTo>
                    <a:pt x="282" y="80"/>
                    <a:pt x="285" y="85"/>
                    <a:pt x="287" y="90"/>
                  </a:cubicBezTo>
                  <a:cubicBezTo>
                    <a:pt x="271" y="90"/>
                    <a:pt x="271" y="90"/>
                    <a:pt x="271" y="90"/>
                  </a:cubicBezTo>
                  <a:cubicBezTo>
                    <a:pt x="269" y="80"/>
                    <a:pt x="258" y="73"/>
                    <a:pt x="248" y="75"/>
                  </a:cubicBezTo>
                  <a:close/>
                  <a:moveTo>
                    <a:pt x="72" y="76"/>
                  </a:moveTo>
                  <a:cubicBezTo>
                    <a:pt x="72" y="72"/>
                    <a:pt x="76" y="68"/>
                    <a:pt x="80" y="68"/>
                  </a:cubicBezTo>
                  <a:cubicBezTo>
                    <a:pt x="85" y="68"/>
                    <a:pt x="88" y="72"/>
                    <a:pt x="88" y="76"/>
                  </a:cubicBezTo>
                  <a:cubicBezTo>
                    <a:pt x="88" y="81"/>
                    <a:pt x="85" y="84"/>
                    <a:pt x="80" y="84"/>
                  </a:cubicBezTo>
                  <a:cubicBezTo>
                    <a:pt x="76" y="84"/>
                    <a:pt x="72" y="81"/>
                    <a:pt x="72" y="76"/>
                  </a:cubicBezTo>
                  <a:close/>
                  <a:moveTo>
                    <a:pt x="112" y="36"/>
                  </a:moveTo>
                  <a:cubicBezTo>
                    <a:pt x="116" y="36"/>
                    <a:pt x="120" y="40"/>
                    <a:pt x="120" y="44"/>
                  </a:cubicBezTo>
                  <a:cubicBezTo>
                    <a:pt x="120" y="49"/>
                    <a:pt x="116" y="52"/>
                    <a:pt x="112" y="52"/>
                  </a:cubicBezTo>
                  <a:cubicBezTo>
                    <a:pt x="108" y="52"/>
                    <a:pt x="104" y="49"/>
                    <a:pt x="104" y="44"/>
                  </a:cubicBezTo>
                  <a:cubicBezTo>
                    <a:pt x="104" y="40"/>
                    <a:pt x="108" y="36"/>
                    <a:pt x="112" y="36"/>
                  </a:cubicBezTo>
                  <a:close/>
                  <a:moveTo>
                    <a:pt x="119" y="110"/>
                  </a:moveTo>
                  <a:cubicBezTo>
                    <a:pt x="119" y="64"/>
                    <a:pt x="119" y="64"/>
                    <a:pt x="119" y="64"/>
                  </a:cubicBezTo>
                  <a:cubicBezTo>
                    <a:pt x="124" y="62"/>
                    <a:pt x="128" y="59"/>
                    <a:pt x="130" y="55"/>
                  </a:cubicBezTo>
                  <a:cubicBezTo>
                    <a:pt x="131" y="54"/>
                    <a:pt x="132" y="52"/>
                    <a:pt x="132" y="51"/>
                  </a:cubicBezTo>
                  <a:cubicBezTo>
                    <a:pt x="132" y="124"/>
                    <a:pt x="132" y="124"/>
                    <a:pt x="132" y="124"/>
                  </a:cubicBezTo>
                  <a:cubicBezTo>
                    <a:pt x="50" y="124"/>
                    <a:pt x="50" y="124"/>
                    <a:pt x="50" y="124"/>
                  </a:cubicBezTo>
                  <a:cubicBezTo>
                    <a:pt x="41" y="124"/>
                    <a:pt x="33" y="122"/>
                    <a:pt x="26" y="117"/>
                  </a:cubicBezTo>
                  <a:cubicBezTo>
                    <a:pt x="112" y="117"/>
                    <a:pt x="112" y="117"/>
                    <a:pt x="112" y="117"/>
                  </a:cubicBezTo>
                  <a:cubicBezTo>
                    <a:pt x="116" y="117"/>
                    <a:pt x="119" y="114"/>
                    <a:pt x="119" y="110"/>
                  </a:cubicBezTo>
                  <a:close/>
                  <a:moveTo>
                    <a:pt x="171" y="41"/>
                  </a:moveTo>
                  <a:cubicBezTo>
                    <a:pt x="171" y="37"/>
                    <a:pt x="174" y="33"/>
                    <a:pt x="179" y="33"/>
                  </a:cubicBezTo>
                  <a:cubicBezTo>
                    <a:pt x="183" y="33"/>
                    <a:pt x="187" y="37"/>
                    <a:pt x="187" y="41"/>
                  </a:cubicBezTo>
                  <a:cubicBezTo>
                    <a:pt x="187" y="46"/>
                    <a:pt x="183" y="49"/>
                    <a:pt x="179" y="49"/>
                  </a:cubicBezTo>
                  <a:cubicBezTo>
                    <a:pt x="174" y="49"/>
                    <a:pt x="171" y="46"/>
                    <a:pt x="171" y="41"/>
                  </a:cubicBezTo>
                  <a:close/>
                  <a:moveTo>
                    <a:pt x="169" y="74"/>
                  </a:moveTo>
                  <a:cubicBezTo>
                    <a:pt x="174" y="74"/>
                    <a:pt x="177" y="77"/>
                    <a:pt x="177" y="82"/>
                  </a:cubicBezTo>
                  <a:cubicBezTo>
                    <a:pt x="177" y="86"/>
                    <a:pt x="174" y="89"/>
                    <a:pt x="169" y="89"/>
                  </a:cubicBezTo>
                  <a:cubicBezTo>
                    <a:pt x="165" y="89"/>
                    <a:pt x="161" y="86"/>
                    <a:pt x="161" y="82"/>
                  </a:cubicBezTo>
                  <a:cubicBezTo>
                    <a:pt x="161" y="77"/>
                    <a:pt x="165" y="74"/>
                    <a:pt x="169" y="74"/>
                  </a:cubicBezTo>
                  <a:close/>
                  <a:moveTo>
                    <a:pt x="224" y="66"/>
                  </a:moveTo>
                  <a:cubicBezTo>
                    <a:pt x="224" y="70"/>
                    <a:pt x="220" y="74"/>
                    <a:pt x="216" y="74"/>
                  </a:cubicBezTo>
                  <a:cubicBezTo>
                    <a:pt x="212" y="74"/>
                    <a:pt x="208" y="70"/>
                    <a:pt x="208" y="66"/>
                  </a:cubicBezTo>
                  <a:cubicBezTo>
                    <a:pt x="208" y="61"/>
                    <a:pt x="212" y="58"/>
                    <a:pt x="216" y="58"/>
                  </a:cubicBezTo>
                  <a:cubicBezTo>
                    <a:pt x="220" y="58"/>
                    <a:pt x="224" y="61"/>
                    <a:pt x="224" y="66"/>
                  </a:cubicBezTo>
                  <a:close/>
                  <a:moveTo>
                    <a:pt x="165" y="61"/>
                  </a:moveTo>
                  <a:cubicBezTo>
                    <a:pt x="160" y="62"/>
                    <a:pt x="155" y="66"/>
                    <a:pt x="152" y="70"/>
                  </a:cubicBezTo>
                  <a:cubicBezTo>
                    <a:pt x="149" y="75"/>
                    <a:pt x="148" y="80"/>
                    <a:pt x="149" y="86"/>
                  </a:cubicBezTo>
                  <a:cubicBezTo>
                    <a:pt x="151" y="93"/>
                    <a:pt x="156" y="98"/>
                    <a:pt x="163" y="101"/>
                  </a:cubicBezTo>
                  <a:cubicBezTo>
                    <a:pt x="163" y="123"/>
                    <a:pt x="163" y="123"/>
                    <a:pt x="163" y="123"/>
                  </a:cubicBezTo>
                  <a:cubicBezTo>
                    <a:pt x="144" y="123"/>
                    <a:pt x="144" y="123"/>
                    <a:pt x="144" y="123"/>
                  </a:cubicBezTo>
                  <a:cubicBezTo>
                    <a:pt x="144" y="47"/>
                    <a:pt x="144" y="47"/>
                    <a:pt x="144" y="47"/>
                  </a:cubicBezTo>
                  <a:cubicBezTo>
                    <a:pt x="159" y="47"/>
                    <a:pt x="159" y="47"/>
                    <a:pt x="159" y="47"/>
                  </a:cubicBezTo>
                  <a:cubicBezTo>
                    <a:pt x="161" y="52"/>
                    <a:pt x="164" y="56"/>
                    <a:pt x="168" y="59"/>
                  </a:cubicBezTo>
                  <a:cubicBezTo>
                    <a:pt x="169" y="60"/>
                    <a:pt x="170" y="60"/>
                    <a:pt x="172" y="61"/>
                  </a:cubicBezTo>
                  <a:cubicBezTo>
                    <a:pt x="169" y="61"/>
                    <a:pt x="167" y="61"/>
                    <a:pt x="165" y="61"/>
                  </a:cubicBezTo>
                  <a:close/>
                  <a:moveTo>
                    <a:pt x="160" y="35"/>
                  </a:moveTo>
                  <a:cubicBezTo>
                    <a:pt x="138" y="35"/>
                    <a:pt x="138" y="35"/>
                    <a:pt x="138" y="35"/>
                  </a:cubicBezTo>
                  <a:cubicBezTo>
                    <a:pt x="136" y="35"/>
                    <a:pt x="133" y="36"/>
                    <a:pt x="132" y="39"/>
                  </a:cubicBezTo>
                  <a:cubicBezTo>
                    <a:pt x="131" y="34"/>
                    <a:pt x="128" y="29"/>
                    <a:pt x="123" y="27"/>
                  </a:cubicBezTo>
                  <a:cubicBezTo>
                    <a:pt x="118" y="24"/>
                    <a:pt x="113" y="23"/>
                    <a:pt x="107" y="24"/>
                  </a:cubicBezTo>
                  <a:cubicBezTo>
                    <a:pt x="102" y="26"/>
                    <a:pt x="97" y="29"/>
                    <a:pt x="95" y="34"/>
                  </a:cubicBezTo>
                  <a:cubicBezTo>
                    <a:pt x="92" y="39"/>
                    <a:pt x="91" y="44"/>
                    <a:pt x="92" y="50"/>
                  </a:cubicBezTo>
                  <a:cubicBezTo>
                    <a:pt x="94" y="56"/>
                    <a:pt x="99" y="62"/>
                    <a:pt x="106" y="64"/>
                  </a:cubicBezTo>
                  <a:cubicBezTo>
                    <a:pt x="106" y="104"/>
                    <a:pt x="106" y="104"/>
                    <a:pt x="106" y="104"/>
                  </a:cubicBezTo>
                  <a:cubicBezTo>
                    <a:pt x="43" y="104"/>
                    <a:pt x="43" y="104"/>
                    <a:pt x="43" y="104"/>
                  </a:cubicBezTo>
                  <a:cubicBezTo>
                    <a:pt x="43" y="82"/>
                    <a:pt x="43" y="82"/>
                    <a:pt x="43" y="82"/>
                  </a:cubicBezTo>
                  <a:cubicBezTo>
                    <a:pt x="61" y="82"/>
                    <a:pt x="61" y="82"/>
                    <a:pt x="61" y="82"/>
                  </a:cubicBezTo>
                  <a:cubicBezTo>
                    <a:pt x="64" y="93"/>
                    <a:pt x="74" y="99"/>
                    <a:pt x="85" y="97"/>
                  </a:cubicBezTo>
                  <a:cubicBezTo>
                    <a:pt x="96" y="94"/>
                    <a:pt x="103" y="83"/>
                    <a:pt x="101" y="72"/>
                  </a:cubicBezTo>
                  <a:cubicBezTo>
                    <a:pt x="99" y="67"/>
                    <a:pt x="96" y="62"/>
                    <a:pt x="92" y="59"/>
                  </a:cubicBezTo>
                  <a:cubicBezTo>
                    <a:pt x="87" y="56"/>
                    <a:pt x="81" y="55"/>
                    <a:pt x="76" y="56"/>
                  </a:cubicBezTo>
                  <a:cubicBezTo>
                    <a:pt x="69" y="58"/>
                    <a:pt x="63" y="63"/>
                    <a:pt x="61" y="69"/>
                  </a:cubicBezTo>
                  <a:cubicBezTo>
                    <a:pt x="37" y="69"/>
                    <a:pt x="37" y="69"/>
                    <a:pt x="37" y="69"/>
                  </a:cubicBezTo>
                  <a:cubicBezTo>
                    <a:pt x="37" y="69"/>
                    <a:pt x="37" y="69"/>
                    <a:pt x="36" y="69"/>
                  </a:cubicBezTo>
                  <a:cubicBezTo>
                    <a:pt x="36" y="69"/>
                    <a:pt x="37" y="69"/>
                    <a:pt x="37" y="69"/>
                  </a:cubicBezTo>
                  <a:cubicBezTo>
                    <a:pt x="39" y="69"/>
                    <a:pt x="41" y="66"/>
                    <a:pt x="41" y="63"/>
                  </a:cubicBezTo>
                  <a:cubicBezTo>
                    <a:pt x="41" y="62"/>
                    <a:pt x="41" y="62"/>
                    <a:pt x="41" y="62"/>
                  </a:cubicBezTo>
                  <a:cubicBezTo>
                    <a:pt x="41" y="54"/>
                    <a:pt x="45" y="47"/>
                    <a:pt x="51" y="42"/>
                  </a:cubicBezTo>
                  <a:cubicBezTo>
                    <a:pt x="58" y="36"/>
                    <a:pt x="68" y="33"/>
                    <a:pt x="77" y="33"/>
                  </a:cubicBezTo>
                  <a:cubicBezTo>
                    <a:pt x="80" y="33"/>
                    <a:pt x="80" y="33"/>
                    <a:pt x="80" y="33"/>
                  </a:cubicBezTo>
                  <a:cubicBezTo>
                    <a:pt x="81" y="33"/>
                    <a:pt x="83" y="33"/>
                    <a:pt x="84" y="32"/>
                  </a:cubicBezTo>
                  <a:cubicBezTo>
                    <a:pt x="84" y="32"/>
                    <a:pt x="84" y="32"/>
                    <a:pt x="84" y="32"/>
                  </a:cubicBezTo>
                  <a:cubicBezTo>
                    <a:pt x="89" y="28"/>
                    <a:pt x="89" y="28"/>
                    <a:pt x="89" y="28"/>
                  </a:cubicBezTo>
                  <a:cubicBezTo>
                    <a:pt x="102" y="18"/>
                    <a:pt x="117" y="13"/>
                    <a:pt x="133" y="13"/>
                  </a:cubicBezTo>
                  <a:cubicBezTo>
                    <a:pt x="145" y="13"/>
                    <a:pt x="157" y="16"/>
                    <a:pt x="168" y="22"/>
                  </a:cubicBezTo>
                  <a:cubicBezTo>
                    <a:pt x="169" y="22"/>
                    <a:pt x="170" y="22"/>
                    <a:pt x="171" y="22"/>
                  </a:cubicBezTo>
                  <a:cubicBezTo>
                    <a:pt x="171" y="22"/>
                    <a:pt x="171" y="22"/>
                    <a:pt x="171" y="22"/>
                  </a:cubicBezTo>
                  <a:cubicBezTo>
                    <a:pt x="166" y="25"/>
                    <a:pt x="161" y="29"/>
                    <a:pt x="160" y="35"/>
                  </a:cubicBezTo>
                  <a:close/>
                  <a:moveTo>
                    <a:pt x="33" y="70"/>
                  </a:moveTo>
                  <a:cubicBezTo>
                    <a:pt x="32" y="72"/>
                    <a:pt x="30" y="74"/>
                    <a:pt x="30" y="76"/>
                  </a:cubicBezTo>
                  <a:cubicBezTo>
                    <a:pt x="30" y="104"/>
                    <a:pt x="30" y="104"/>
                    <a:pt x="30" y="104"/>
                  </a:cubicBezTo>
                  <a:cubicBezTo>
                    <a:pt x="15" y="104"/>
                    <a:pt x="15" y="104"/>
                    <a:pt x="15" y="104"/>
                  </a:cubicBezTo>
                  <a:cubicBezTo>
                    <a:pt x="14" y="102"/>
                    <a:pt x="13" y="100"/>
                    <a:pt x="13" y="98"/>
                  </a:cubicBezTo>
                  <a:cubicBezTo>
                    <a:pt x="13" y="89"/>
                    <a:pt x="16" y="81"/>
                    <a:pt x="23" y="76"/>
                  </a:cubicBezTo>
                  <a:cubicBezTo>
                    <a:pt x="26" y="74"/>
                    <a:pt x="30" y="72"/>
                    <a:pt x="33"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000000"/>
                </a:solidFill>
                <a:effectLst/>
                <a:uLnTx/>
                <a:uFillTx/>
              </a:endParaRPr>
            </a:p>
          </p:txBody>
        </p:sp>
        <p:sp>
          <p:nvSpPr>
            <p:cNvPr id="145" name="Freeform 71">
              <a:extLst>
                <a:ext uri="{FF2B5EF4-FFF2-40B4-BE49-F238E27FC236}">
                  <a16:creationId xmlns:a16="http://schemas.microsoft.com/office/drawing/2014/main" id="{6867AD7F-D034-44EE-AD8E-49056E1109E5}"/>
                </a:ext>
              </a:extLst>
            </p:cNvPr>
            <p:cNvSpPr>
              <a:spLocks/>
            </p:cNvSpPr>
            <p:nvPr/>
          </p:nvSpPr>
          <p:spPr bwMode="auto">
            <a:xfrm>
              <a:off x="4481" y="2748"/>
              <a:ext cx="143" cy="72"/>
            </a:xfrm>
            <a:custGeom>
              <a:avLst/>
              <a:gdLst>
                <a:gd name="T0" fmla="*/ 31 w 84"/>
                <a:gd name="T1" fmla="*/ 27 h 42"/>
                <a:gd name="T2" fmla="*/ 55 w 84"/>
                <a:gd name="T3" fmla="*/ 42 h 42"/>
                <a:gd name="T4" fmla="*/ 65 w 84"/>
                <a:gd name="T5" fmla="*/ 40 h 42"/>
                <a:gd name="T6" fmla="*/ 81 w 84"/>
                <a:gd name="T7" fmla="*/ 9 h 42"/>
                <a:gd name="T8" fmla="*/ 77 w 84"/>
                <a:gd name="T9" fmla="*/ 6 h 42"/>
                <a:gd name="T10" fmla="*/ 72 w 84"/>
                <a:gd name="T11" fmla="*/ 5 h 42"/>
                <a:gd name="T12" fmla="*/ 68 w 84"/>
                <a:gd name="T13" fmla="*/ 13 h 42"/>
                <a:gd name="T14" fmla="*/ 66 w 84"/>
                <a:gd name="T15" fmla="*/ 23 h 42"/>
                <a:gd name="T16" fmla="*/ 58 w 84"/>
                <a:gd name="T17" fmla="*/ 29 h 42"/>
                <a:gd name="T18" fmla="*/ 42 w 84"/>
                <a:gd name="T19" fmla="*/ 22 h 42"/>
                <a:gd name="T20" fmla="*/ 42 w 84"/>
                <a:gd name="T21" fmla="*/ 18 h 42"/>
                <a:gd name="T22" fmla="*/ 35 w 84"/>
                <a:gd name="T23" fmla="*/ 13 h 42"/>
                <a:gd name="T24" fmla="*/ 33 w 84"/>
                <a:gd name="T25" fmla="*/ 13 h 42"/>
                <a:gd name="T26" fmla="*/ 31 w 84"/>
                <a:gd name="T27" fmla="*/ 14 h 42"/>
                <a:gd name="T28" fmla="*/ 12 w 84"/>
                <a:gd name="T29" fmla="*/ 4 h 42"/>
                <a:gd name="T30" fmla="*/ 9 w 84"/>
                <a:gd name="T31" fmla="*/ 1 h 42"/>
                <a:gd name="T32" fmla="*/ 4 w 84"/>
                <a:gd name="T33" fmla="*/ 0 h 42"/>
                <a:gd name="T34" fmla="*/ 1 w 84"/>
                <a:gd name="T35" fmla="*/ 3 h 42"/>
                <a:gd name="T36" fmla="*/ 0 w 84"/>
                <a:gd name="T37" fmla="*/ 2 h 42"/>
                <a:gd name="T38" fmla="*/ 0 w 84"/>
                <a:gd name="T39" fmla="*/ 8 h 42"/>
                <a:gd name="T40" fmla="*/ 0 w 84"/>
                <a:gd name="T41" fmla="*/ 8 h 42"/>
                <a:gd name="T42" fmla="*/ 31 w 84"/>
                <a:gd name="T43" fmla="*/ 2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4" h="42">
                  <a:moveTo>
                    <a:pt x="31" y="27"/>
                  </a:moveTo>
                  <a:cubicBezTo>
                    <a:pt x="35" y="36"/>
                    <a:pt x="45" y="42"/>
                    <a:pt x="55" y="42"/>
                  </a:cubicBezTo>
                  <a:cubicBezTo>
                    <a:pt x="58" y="42"/>
                    <a:pt x="62" y="41"/>
                    <a:pt x="65" y="40"/>
                  </a:cubicBezTo>
                  <a:cubicBezTo>
                    <a:pt x="77" y="35"/>
                    <a:pt x="84" y="22"/>
                    <a:pt x="81" y="9"/>
                  </a:cubicBezTo>
                  <a:cubicBezTo>
                    <a:pt x="80" y="8"/>
                    <a:pt x="79" y="6"/>
                    <a:pt x="77" y="6"/>
                  </a:cubicBezTo>
                  <a:cubicBezTo>
                    <a:pt x="76" y="5"/>
                    <a:pt x="74" y="5"/>
                    <a:pt x="72" y="5"/>
                  </a:cubicBezTo>
                  <a:cubicBezTo>
                    <a:pt x="69" y="6"/>
                    <a:pt x="67" y="10"/>
                    <a:pt x="68" y="13"/>
                  </a:cubicBezTo>
                  <a:cubicBezTo>
                    <a:pt x="69" y="17"/>
                    <a:pt x="68" y="20"/>
                    <a:pt x="66" y="23"/>
                  </a:cubicBezTo>
                  <a:cubicBezTo>
                    <a:pt x="64" y="26"/>
                    <a:pt x="61" y="28"/>
                    <a:pt x="58" y="29"/>
                  </a:cubicBezTo>
                  <a:cubicBezTo>
                    <a:pt x="51" y="30"/>
                    <a:pt x="45" y="27"/>
                    <a:pt x="42" y="22"/>
                  </a:cubicBezTo>
                  <a:cubicBezTo>
                    <a:pt x="42" y="18"/>
                    <a:pt x="42" y="18"/>
                    <a:pt x="42" y="18"/>
                  </a:cubicBezTo>
                  <a:cubicBezTo>
                    <a:pt x="41" y="15"/>
                    <a:pt x="38" y="12"/>
                    <a:pt x="35" y="13"/>
                  </a:cubicBezTo>
                  <a:cubicBezTo>
                    <a:pt x="34" y="13"/>
                    <a:pt x="34" y="13"/>
                    <a:pt x="33" y="13"/>
                  </a:cubicBezTo>
                  <a:cubicBezTo>
                    <a:pt x="31" y="14"/>
                    <a:pt x="31" y="14"/>
                    <a:pt x="31" y="14"/>
                  </a:cubicBezTo>
                  <a:cubicBezTo>
                    <a:pt x="23" y="16"/>
                    <a:pt x="15" y="12"/>
                    <a:pt x="12" y="4"/>
                  </a:cubicBezTo>
                  <a:cubicBezTo>
                    <a:pt x="12" y="3"/>
                    <a:pt x="10" y="1"/>
                    <a:pt x="9" y="1"/>
                  </a:cubicBezTo>
                  <a:cubicBezTo>
                    <a:pt x="7" y="0"/>
                    <a:pt x="6" y="0"/>
                    <a:pt x="4" y="0"/>
                  </a:cubicBezTo>
                  <a:cubicBezTo>
                    <a:pt x="3" y="1"/>
                    <a:pt x="1" y="2"/>
                    <a:pt x="1" y="3"/>
                  </a:cubicBezTo>
                  <a:cubicBezTo>
                    <a:pt x="0" y="2"/>
                    <a:pt x="0" y="2"/>
                    <a:pt x="0" y="2"/>
                  </a:cubicBezTo>
                  <a:cubicBezTo>
                    <a:pt x="0" y="8"/>
                    <a:pt x="0" y="8"/>
                    <a:pt x="0" y="8"/>
                  </a:cubicBezTo>
                  <a:cubicBezTo>
                    <a:pt x="0" y="8"/>
                    <a:pt x="0" y="8"/>
                    <a:pt x="0" y="8"/>
                  </a:cubicBezTo>
                  <a:cubicBezTo>
                    <a:pt x="4" y="21"/>
                    <a:pt x="17" y="29"/>
                    <a:pt x="3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000000"/>
                </a:solidFill>
                <a:effectLst/>
                <a:uLnTx/>
                <a:uFillTx/>
              </a:endParaRPr>
            </a:p>
          </p:txBody>
        </p:sp>
        <p:sp>
          <p:nvSpPr>
            <p:cNvPr id="146" name="Freeform 72">
              <a:extLst>
                <a:ext uri="{FF2B5EF4-FFF2-40B4-BE49-F238E27FC236}">
                  <a16:creationId xmlns:a16="http://schemas.microsoft.com/office/drawing/2014/main" id="{30C52FFD-2956-47C6-8D0C-5B9377B8E289}"/>
                </a:ext>
              </a:extLst>
            </p:cNvPr>
            <p:cNvSpPr>
              <a:spLocks/>
            </p:cNvSpPr>
            <p:nvPr/>
          </p:nvSpPr>
          <p:spPr bwMode="auto">
            <a:xfrm>
              <a:off x="4274" y="2760"/>
              <a:ext cx="98" cy="99"/>
            </a:xfrm>
            <a:custGeom>
              <a:avLst/>
              <a:gdLst>
                <a:gd name="T0" fmla="*/ 48 w 57"/>
                <a:gd name="T1" fmla="*/ 45 h 58"/>
                <a:gd name="T2" fmla="*/ 21 w 57"/>
                <a:gd name="T3" fmla="*/ 29 h 58"/>
                <a:gd name="T4" fmla="*/ 20 w 57"/>
                <a:gd name="T5" fmla="*/ 20 h 58"/>
                <a:gd name="T6" fmla="*/ 18 w 57"/>
                <a:gd name="T7" fmla="*/ 15 h 58"/>
                <a:gd name="T8" fmla="*/ 12 w 57"/>
                <a:gd name="T9" fmla="*/ 4 h 58"/>
                <a:gd name="T10" fmla="*/ 9 w 57"/>
                <a:gd name="T11" fmla="*/ 0 h 58"/>
                <a:gd name="T12" fmla="*/ 4 w 57"/>
                <a:gd name="T13" fmla="*/ 0 h 58"/>
                <a:gd name="T14" fmla="*/ 0 w 57"/>
                <a:gd name="T15" fmla="*/ 6 h 58"/>
                <a:gd name="T16" fmla="*/ 0 w 57"/>
                <a:gd name="T17" fmla="*/ 7 h 58"/>
                <a:gd name="T18" fmla="*/ 0 w 57"/>
                <a:gd name="T19" fmla="*/ 7 h 58"/>
                <a:gd name="T20" fmla="*/ 7 w 57"/>
                <a:gd name="T21" fmla="*/ 21 h 58"/>
                <a:gd name="T22" fmla="*/ 40 w 57"/>
                <a:gd name="T23" fmla="*/ 58 h 58"/>
                <a:gd name="T24" fmla="*/ 42 w 57"/>
                <a:gd name="T25" fmla="*/ 58 h 58"/>
                <a:gd name="T26" fmla="*/ 52 w 57"/>
                <a:gd name="T27" fmla="*/ 57 h 58"/>
                <a:gd name="T28" fmla="*/ 56 w 57"/>
                <a:gd name="T29" fmla="*/ 49 h 58"/>
                <a:gd name="T30" fmla="*/ 48 w 57"/>
                <a:gd name="T31" fmla="*/ 4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58">
                  <a:moveTo>
                    <a:pt x="48" y="45"/>
                  </a:moveTo>
                  <a:cubicBezTo>
                    <a:pt x="37" y="48"/>
                    <a:pt x="24" y="41"/>
                    <a:pt x="21" y="29"/>
                  </a:cubicBezTo>
                  <a:cubicBezTo>
                    <a:pt x="20" y="26"/>
                    <a:pt x="20" y="23"/>
                    <a:pt x="20" y="20"/>
                  </a:cubicBezTo>
                  <a:cubicBezTo>
                    <a:pt x="21" y="18"/>
                    <a:pt x="20" y="16"/>
                    <a:pt x="18" y="15"/>
                  </a:cubicBezTo>
                  <a:cubicBezTo>
                    <a:pt x="15" y="12"/>
                    <a:pt x="13" y="8"/>
                    <a:pt x="12" y="4"/>
                  </a:cubicBezTo>
                  <a:cubicBezTo>
                    <a:pt x="11" y="2"/>
                    <a:pt x="10" y="1"/>
                    <a:pt x="9" y="0"/>
                  </a:cubicBezTo>
                  <a:cubicBezTo>
                    <a:pt x="7" y="0"/>
                    <a:pt x="5" y="0"/>
                    <a:pt x="4" y="0"/>
                  </a:cubicBezTo>
                  <a:cubicBezTo>
                    <a:pt x="1" y="1"/>
                    <a:pt x="0" y="3"/>
                    <a:pt x="0" y="6"/>
                  </a:cubicBezTo>
                  <a:cubicBezTo>
                    <a:pt x="0" y="7"/>
                    <a:pt x="0" y="7"/>
                    <a:pt x="0" y="7"/>
                  </a:cubicBezTo>
                  <a:cubicBezTo>
                    <a:pt x="0" y="7"/>
                    <a:pt x="0" y="7"/>
                    <a:pt x="0" y="7"/>
                  </a:cubicBezTo>
                  <a:cubicBezTo>
                    <a:pt x="1" y="13"/>
                    <a:pt x="4" y="17"/>
                    <a:pt x="7" y="21"/>
                  </a:cubicBezTo>
                  <a:cubicBezTo>
                    <a:pt x="6" y="40"/>
                    <a:pt x="21" y="57"/>
                    <a:pt x="40" y="58"/>
                  </a:cubicBezTo>
                  <a:cubicBezTo>
                    <a:pt x="41" y="58"/>
                    <a:pt x="41" y="58"/>
                    <a:pt x="42" y="58"/>
                  </a:cubicBezTo>
                  <a:cubicBezTo>
                    <a:pt x="46" y="58"/>
                    <a:pt x="49" y="58"/>
                    <a:pt x="52" y="57"/>
                  </a:cubicBezTo>
                  <a:cubicBezTo>
                    <a:pt x="55" y="56"/>
                    <a:pt x="57" y="53"/>
                    <a:pt x="56" y="49"/>
                  </a:cubicBezTo>
                  <a:cubicBezTo>
                    <a:pt x="55" y="46"/>
                    <a:pt x="52" y="44"/>
                    <a:pt x="48"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000000"/>
                </a:solidFill>
                <a:effectLst/>
                <a:uLnTx/>
                <a:uFillTx/>
              </a:endParaRPr>
            </a:p>
          </p:txBody>
        </p:sp>
        <p:sp>
          <p:nvSpPr>
            <p:cNvPr id="147" name="Freeform 73">
              <a:extLst>
                <a:ext uri="{FF2B5EF4-FFF2-40B4-BE49-F238E27FC236}">
                  <a16:creationId xmlns:a16="http://schemas.microsoft.com/office/drawing/2014/main" id="{7FEA8591-6A5C-43B5-9A5D-E9F0652C6701}"/>
                </a:ext>
              </a:extLst>
            </p:cNvPr>
            <p:cNvSpPr>
              <a:spLocks/>
            </p:cNvSpPr>
            <p:nvPr/>
          </p:nvSpPr>
          <p:spPr bwMode="auto">
            <a:xfrm>
              <a:off x="4395" y="2774"/>
              <a:ext cx="80" cy="121"/>
            </a:xfrm>
            <a:custGeom>
              <a:avLst/>
              <a:gdLst>
                <a:gd name="T0" fmla="*/ 44 w 47"/>
                <a:gd name="T1" fmla="*/ 14 h 71"/>
                <a:gd name="T2" fmla="*/ 38 w 47"/>
                <a:gd name="T3" fmla="*/ 3 h 71"/>
                <a:gd name="T4" fmla="*/ 34 w 47"/>
                <a:gd name="T5" fmla="*/ 0 h 71"/>
                <a:gd name="T6" fmla="*/ 29 w 47"/>
                <a:gd name="T7" fmla="*/ 1 h 71"/>
                <a:gd name="T8" fmla="*/ 27 w 47"/>
                <a:gd name="T9" fmla="*/ 6 h 71"/>
                <a:gd name="T10" fmla="*/ 28 w 47"/>
                <a:gd name="T11" fmla="*/ 10 h 71"/>
                <a:gd name="T12" fmla="*/ 24 w 47"/>
                <a:gd name="T13" fmla="*/ 42 h 71"/>
                <a:gd name="T14" fmla="*/ 15 w 47"/>
                <a:gd name="T15" fmla="*/ 46 h 71"/>
                <a:gd name="T16" fmla="*/ 11 w 47"/>
                <a:gd name="T17" fmla="*/ 50 h 71"/>
                <a:gd name="T18" fmla="*/ 4 w 47"/>
                <a:gd name="T19" fmla="*/ 60 h 71"/>
                <a:gd name="T20" fmla="*/ 3 w 47"/>
                <a:gd name="T21" fmla="*/ 69 h 71"/>
                <a:gd name="T22" fmla="*/ 8 w 47"/>
                <a:gd name="T23" fmla="*/ 71 h 71"/>
                <a:gd name="T24" fmla="*/ 12 w 47"/>
                <a:gd name="T25" fmla="*/ 70 h 71"/>
                <a:gd name="T26" fmla="*/ 22 w 47"/>
                <a:gd name="T27" fmla="*/ 57 h 71"/>
                <a:gd name="T28" fmla="*/ 41 w 47"/>
                <a:gd name="T29" fmla="*/ 40 h 71"/>
                <a:gd name="T30" fmla="*/ 44 w 47"/>
                <a:gd name="T31" fmla="*/ 1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71">
                  <a:moveTo>
                    <a:pt x="44" y="14"/>
                  </a:moveTo>
                  <a:cubicBezTo>
                    <a:pt x="43" y="10"/>
                    <a:pt x="41" y="6"/>
                    <a:pt x="38" y="3"/>
                  </a:cubicBezTo>
                  <a:cubicBezTo>
                    <a:pt x="37" y="1"/>
                    <a:pt x="36" y="1"/>
                    <a:pt x="34" y="0"/>
                  </a:cubicBezTo>
                  <a:cubicBezTo>
                    <a:pt x="32" y="0"/>
                    <a:pt x="31" y="0"/>
                    <a:pt x="29" y="1"/>
                  </a:cubicBezTo>
                  <a:cubicBezTo>
                    <a:pt x="28" y="2"/>
                    <a:pt x="27" y="4"/>
                    <a:pt x="27" y="6"/>
                  </a:cubicBezTo>
                  <a:cubicBezTo>
                    <a:pt x="27" y="7"/>
                    <a:pt x="27" y="9"/>
                    <a:pt x="28" y="10"/>
                  </a:cubicBezTo>
                  <a:cubicBezTo>
                    <a:pt x="35" y="20"/>
                    <a:pt x="34" y="34"/>
                    <a:pt x="24" y="42"/>
                  </a:cubicBezTo>
                  <a:cubicBezTo>
                    <a:pt x="22" y="44"/>
                    <a:pt x="19" y="45"/>
                    <a:pt x="15" y="46"/>
                  </a:cubicBezTo>
                  <a:cubicBezTo>
                    <a:pt x="14" y="46"/>
                    <a:pt x="12" y="48"/>
                    <a:pt x="11" y="50"/>
                  </a:cubicBezTo>
                  <a:cubicBezTo>
                    <a:pt x="10" y="54"/>
                    <a:pt x="7" y="57"/>
                    <a:pt x="4" y="60"/>
                  </a:cubicBezTo>
                  <a:cubicBezTo>
                    <a:pt x="1" y="62"/>
                    <a:pt x="0" y="66"/>
                    <a:pt x="3" y="69"/>
                  </a:cubicBezTo>
                  <a:cubicBezTo>
                    <a:pt x="4" y="70"/>
                    <a:pt x="6" y="71"/>
                    <a:pt x="8" y="71"/>
                  </a:cubicBezTo>
                  <a:cubicBezTo>
                    <a:pt x="9" y="71"/>
                    <a:pt x="10" y="71"/>
                    <a:pt x="12" y="70"/>
                  </a:cubicBezTo>
                  <a:cubicBezTo>
                    <a:pt x="16" y="66"/>
                    <a:pt x="19" y="62"/>
                    <a:pt x="22" y="57"/>
                  </a:cubicBezTo>
                  <a:cubicBezTo>
                    <a:pt x="30" y="54"/>
                    <a:pt x="37" y="48"/>
                    <a:pt x="41" y="40"/>
                  </a:cubicBezTo>
                  <a:cubicBezTo>
                    <a:pt x="46" y="32"/>
                    <a:pt x="47" y="22"/>
                    <a:pt x="44"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000000"/>
                </a:solidFill>
                <a:effectLst/>
                <a:uLnTx/>
                <a:uFillTx/>
              </a:endParaRPr>
            </a:p>
          </p:txBody>
        </p:sp>
        <p:sp>
          <p:nvSpPr>
            <p:cNvPr id="148" name="Freeform 74">
              <a:extLst>
                <a:ext uri="{FF2B5EF4-FFF2-40B4-BE49-F238E27FC236}">
                  <a16:creationId xmlns:a16="http://schemas.microsoft.com/office/drawing/2014/main" id="{847A3DF1-BC7E-4FC7-A282-8BBF7482D358}"/>
                </a:ext>
              </a:extLst>
            </p:cNvPr>
            <p:cNvSpPr>
              <a:spLocks/>
            </p:cNvSpPr>
            <p:nvPr/>
          </p:nvSpPr>
          <p:spPr bwMode="auto">
            <a:xfrm>
              <a:off x="4467" y="2834"/>
              <a:ext cx="90" cy="65"/>
            </a:xfrm>
            <a:custGeom>
              <a:avLst/>
              <a:gdLst>
                <a:gd name="T0" fmla="*/ 27 w 53"/>
                <a:gd name="T1" fmla="*/ 29 h 38"/>
                <a:gd name="T2" fmla="*/ 53 w 53"/>
                <a:gd name="T3" fmla="*/ 7 h 38"/>
                <a:gd name="T4" fmla="*/ 47 w 53"/>
                <a:gd name="T5" fmla="*/ 0 h 38"/>
                <a:gd name="T6" fmla="*/ 41 w 53"/>
                <a:gd name="T7" fmla="*/ 5 h 38"/>
                <a:gd name="T8" fmla="*/ 25 w 53"/>
                <a:gd name="T9" fmla="*/ 16 h 38"/>
                <a:gd name="T10" fmla="*/ 18 w 53"/>
                <a:gd name="T11" fmla="*/ 20 h 38"/>
                <a:gd name="T12" fmla="*/ 8 w 53"/>
                <a:gd name="T13" fmla="*/ 25 h 38"/>
                <a:gd name="T14" fmla="*/ 0 w 53"/>
                <a:gd name="T15" fmla="*/ 30 h 38"/>
                <a:gd name="T16" fmla="*/ 0 w 53"/>
                <a:gd name="T17" fmla="*/ 32 h 38"/>
                <a:gd name="T18" fmla="*/ 5 w 53"/>
                <a:gd name="T19" fmla="*/ 38 h 38"/>
                <a:gd name="T20" fmla="*/ 9 w 53"/>
                <a:gd name="T21" fmla="*/ 38 h 38"/>
                <a:gd name="T22" fmla="*/ 27 w 53"/>
                <a:gd name="T23"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38">
                  <a:moveTo>
                    <a:pt x="27" y="29"/>
                  </a:moveTo>
                  <a:cubicBezTo>
                    <a:pt x="40" y="29"/>
                    <a:pt x="51" y="20"/>
                    <a:pt x="53" y="7"/>
                  </a:cubicBezTo>
                  <a:cubicBezTo>
                    <a:pt x="53" y="3"/>
                    <a:pt x="50" y="0"/>
                    <a:pt x="47" y="0"/>
                  </a:cubicBezTo>
                  <a:cubicBezTo>
                    <a:pt x="44" y="0"/>
                    <a:pt x="42" y="2"/>
                    <a:pt x="41" y="5"/>
                  </a:cubicBezTo>
                  <a:cubicBezTo>
                    <a:pt x="39" y="12"/>
                    <a:pt x="32" y="17"/>
                    <a:pt x="25" y="16"/>
                  </a:cubicBezTo>
                  <a:cubicBezTo>
                    <a:pt x="22" y="15"/>
                    <a:pt x="19" y="17"/>
                    <a:pt x="18" y="20"/>
                  </a:cubicBezTo>
                  <a:cubicBezTo>
                    <a:pt x="16" y="24"/>
                    <a:pt x="12" y="26"/>
                    <a:pt x="8" y="25"/>
                  </a:cubicBezTo>
                  <a:cubicBezTo>
                    <a:pt x="4" y="25"/>
                    <a:pt x="1" y="27"/>
                    <a:pt x="0" y="30"/>
                  </a:cubicBezTo>
                  <a:cubicBezTo>
                    <a:pt x="0" y="32"/>
                    <a:pt x="0" y="32"/>
                    <a:pt x="0" y="32"/>
                  </a:cubicBezTo>
                  <a:cubicBezTo>
                    <a:pt x="0" y="35"/>
                    <a:pt x="2" y="37"/>
                    <a:pt x="5" y="38"/>
                  </a:cubicBezTo>
                  <a:cubicBezTo>
                    <a:pt x="6" y="38"/>
                    <a:pt x="8" y="38"/>
                    <a:pt x="9" y="38"/>
                  </a:cubicBezTo>
                  <a:cubicBezTo>
                    <a:pt x="16" y="38"/>
                    <a:pt x="23" y="35"/>
                    <a:pt x="2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000000"/>
                </a:solidFill>
                <a:effectLst/>
                <a:uLnTx/>
                <a:uFillTx/>
              </a:endParaRPr>
            </a:p>
          </p:txBody>
        </p:sp>
        <p:sp>
          <p:nvSpPr>
            <p:cNvPr id="149" name="Freeform 76">
              <a:extLst>
                <a:ext uri="{FF2B5EF4-FFF2-40B4-BE49-F238E27FC236}">
                  <a16:creationId xmlns:a16="http://schemas.microsoft.com/office/drawing/2014/main" id="{30507D08-95FC-4CBB-85FF-69B1C76E3731}"/>
                </a:ext>
              </a:extLst>
            </p:cNvPr>
            <p:cNvSpPr>
              <a:spLocks/>
            </p:cNvSpPr>
            <p:nvPr/>
          </p:nvSpPr>
          <p:spPr bwMode="auto">
            <a:xfrm>
              <a:off x="4481" y="2748"/>
              <a:ext cx="143" cy="72"/>
            </a:xfrm>
            <a:custGeom>
              <a:avLst/>
              <a:gdLst>
                <a:gd name="T0" fmla="*/ 31 w 84"/>
                <a:gd name="T1" fmla="*/ 27 h 42"/>
                <a:gd name="T2" fmla="*/ 55 w 84"/>
                <a:gd name="T3" fmla="*/ 42 h 42"/>
                <a:gd name="T4" fmla="*/ 65 w 84"/>
                <a:gd name="T5" fmla="*/ 40 h 42"/>
                <a:gd name="T6" fmla="*/ 81 w 84"/>
                <a:gd name="T7" fmla="*/ 9 h 42"/>
                <a:gd name="T8" fmla="*/ 77 w 84"/>
                <a:gd name="T9" fmla="*/ 6 h 42"/>
                <a:gd name="T10" fmla="*/ 72 w 84"/>
                <a:gd name="T11" fmla="*/ 5 h 42"/>
                <a:gd name="T12" fmla="*/ 68 w 84"/>
                <a:gd name="T13" fmla="*/ 13 h 42"/>
                <a:gd name="T14" fmla="*/ 66 w 84"/>
                <a:gd name="T15" fmla="*/ 23 h 42"/>
                <a:gd name="T16" fmla="*/ 58 w 84"/>
                <a:gd name="T17" fmla="*/ 29 h 42"/>
                <a:gd name="T18" fmla="*/ 42 w 84"/>
                <a:gd name="T19" fmla="*/ 22 h 42"/>
                <a:gd name="T20" fmla="*/ 42 w 84"/>
                <a:gd name="T21" fmla="*/ 18 h 42"/>
                <a:gd name="T22" fmla="*/ 35 w 84"/>
                <a:gd name="T23" fmla="*/ 13 h 42"/>
                <a:gd name="T24" fmla="*/ 33 w 84"/>
                <a:gd name="T25" fmla="*/ 13 h 42"/>
                <a:gd name="T26" fmla="*/ 31 w 84"/>
                <a:gd name="T27" fmla="*/ 14 h 42"/>
                <a:gd name="T28" fmla="*/ 12 w 84"/>
                <a:gd name="T29" fmla="*/ 4 h 42"/>
                <a:gd name="T30" fmla="*/ 9 w 84"/>
                <a:gd name="T31" fmla="*/ 1 h 42"/>
                <a:gd name="T32" fmla="*/ 4 w 84"/>
                <a:gd name="T33" fmla="*/ 0 h 42"/>
                <a:gd name="T34" fmla="*/ 1 w 84"/>
                <a:gd name="T35" fmla="*/ 3 h 42"/>
                <a:gd name="T36" fmla="*/ 0 w 84"/>
                <a:gd name="T37" fmla="*/ 2 h 42"/>
                <a:gd name="T38" fmla="*/ 0 w 84"/>
                <a:gd name="T39" fmla="*/ 8 h 42"/>
                <a:gd name="T40" fmla="*/ 0 w 84"/>
                <a:gd name="T41" fmla="*/ 8 h 42"/>
                <a:gd name="T42" fmla="*/ 31 w 84"/>
                <a:gd name="T43" fmla="*/ 2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4" h="42">
                  <a:moveTo>
                    <a:pt x="31" y="27"/>
                  </a:moveTo>
                  <a:cubicBezTo>
                    <a:pt x="35" y="36"/>
                    <a:pt x="45" y="42"/>
                    <a:pt x="55" y="42"/>
                  </a:cubicBezTo>
                  <a:cubicBezTo>
                    <a:pt x="58" y="42"/>
                    <a:pt x="62" y="41"/>
                    <a:pt x="65" y="40"/>
                  </a:cubicBezTo>
                  <a:cubicBezTo>
                    <a:pt x="77" y="35"/>
                    <a:pt x="84" y="22"/>
                    <a:pt x="81" y="9"/>
                  </a:cubicBezTo>
                  <a:cubicBezTo>
                    <a:pt x="80" y="8"/>
                    <a:pt x="79" y="6"/>
                    <a:pt x="77" y="6"/>
                  </a:cubicBezTo>
                  <a:cubicBezTo>
                    <a:pt x="76" y="5"/>
                    <a:pt x="74" y="5"/>
                    <a:pt x="72" y="5"/>
                  </a:cubicBezTo>
                  <a:cubicBezTo>
                    <a:pt x="69" y="6"/>
                    <a:pt x="67" y="10"/>
                    <a:pt x="68" y="13"/>
                  </a:cubicBezTo>
                  <a:cubicBezTo>
                    <a:pt x="69" y="17"/>
                    <a:pt x="68" y="20"/>
                    <a:pt x="66" y="23"/>
                  </a:cubicBezTo>
                  <a:cubicBezTo>
                    <a:pt x="64" y="26"/>
                    <a:pt x="61" y="28"/>
                    <a:pt x="58" y="29"/>
                  </a:cubicBezTo>
                  <a:cubicBezTo>
                    <a:pt x="51" y="30"/>
                    <a:pt x="45" y="27"/>
                    <a:pt x="42" y="22"/>
                  </a:cubicBezTo>
                  <a:cubicBezTo>
                    <a:pt x="42" y="18"/>
                    <a:pt x="42" y="18"/>
                    <a:pt x="42" y="18"/>
                  </a:cubicBezTo>
                  <a:cubicBezTo>
                    <a:pt x="41" y="15"/>
                    <a:pt x="38" y="12"/>
                    <a:pt x="35" y="13"/>
                  </a:cubicBezTo>
                  <a:cubicBezTo>
                    <a:pt x="34" y="13"/>
                    <a:pt x="34" y="13"/>
                    <a:pt x="33" y="13"/>
                  </a:cubicBezTo>
                  <a:cubicBezTo>
                    <a:pt x="31" y="14"/>
                    <a:pt x="31" y="14"/>
                    <a:pt x="31" y="14"/>
                  </a:cubicBezTo>
                  <a:cubicBezTo>
                    <a:pt x="23" y="16"/>
                    <a:pt x="15" y="12"/>
                    <a:pt x="12" y="4"/>
                  </a:cubicBezTo>
                  <a:cubicBezTo>
                    <a:pt x="12" y="3"/>
                    <a:pt x="10" y="1"/>
                    <a:pt x="9" y="1"/>
                  </a:cubicBezTo>
                  <a:cubicBezTo>
                    <a:pt x="7" y="0"/>
                    <a:pt x="6" y="0"/>
                    <a:pt x="4" y="0"/>
                  </a:cubicBezTo>
                  <a:cubicBezTo>
                    <a:pt x="3" y="1"/>
                    <a:pt x="1" y="2"/>
                    <a:pt x="1" y="3"/>
                  </a:cubicBezTo>
                  <a:cubicBezTo>
                    <a:pt x="0" y="2"/>
                    <a:pt x="0" y="2"/>
                    <a:pt x="0" y="2"/>
                  </a:cubicBezTo>
                  <a:cubicBezTo>
                    <a:pt x="0" y="8"/>
                    <a:pt x="0" y="8"/>
                    <a:pt x="0" y="8"/>
                  </a:cubicBezTo>
                  <a:cubicBezTo>
                    <a:pt x="0" y="8"/>
                    <a:pt x="0" y="8"/>
                    <a:pt x="0" y="8"/>
                  </a:cubicBezTo>
                  <a:cubicBezTo>
                    <a:pt x="4" y="21"/>
                    <a:pt x="17" y="29"/>
                    <a:pt x="3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000000"/>
                </a:solidFill>
                <a:effectLst/>
                <a:uLnTx/>
                <a:uFillTx/>
              </a:endParaRPr>
            </a:p>
          </p:txBody>
        </p:sp>
        <p:sp>
          <p:nvSpPr>
            <p:cNvPr id="150" name="Freeform 77">
              <a:extLst>
                <a:ext uri="{FF2B5EF4-FFF2-40B4-BE49-F238E27FC236}">
                  <a16:creationId xmlns:a16="http://schemas.microsoft.com/office/drawing/2014/main" id="{9DB7BE3F-4A02-43D1-B74B-B9F76A598867}"/>
                </a:ext>
              </a:extLst>
            </p:cNvPr>
            <p:cNvSpPr>
              <a:spLocks/>
            </p:cNvSpPr>
            <p:nvPr/>
          </p:nvSpPr>
          <p:spPr bwMode="auto">
            <a:xfrm>
              <a:off x="4274" y="2760"/>
              <a:ext cx="98" cy="99"/>
            </a:xfrm>
            <a:custGeom>
              <a:avLst/>
              <a:gdLst>
                <a:gd name="T0" fmla="*/ 48 w 57"/>
                <a:gd name="T1" fmla="*/ 45 h 58"/>
                <a:gd name="T2" fmla="*/ 21 w 57"/>
                <a:gd name="T3" fmla="*/ 29 h 58"/>
                <a:gd name="T4" fmla="*/ 20 w 57"/>
                <a:gd name="T5" fmla="*/ 20 h 58"/>
                <a:gd name="T6" fmla="*/ 18 w 57"/>
                <a:gd name="T7" fmla="*/ 15 h 58"/>
                <a:gd name="T8" fmla="*/ 12 w 57"/>
                <a:gd name="T9" fmla="*/ 4 h 58"/>
                <a:gd name="T10" fmla="*/ 9 w 57"/>
                <a:gd name="T11" fmla="*/ 0 h 58"/>
                <a:gd name="T12" fmla="*/ 4 w 57"/>
                <a:gd name="T13" fmla="*/ 0 h 58"/>
                <a:gd name="T14" fmla="*/ 0 w 57"/>
                <a:gd name="T15" fmla="*/ 6 h 58"/>
                <a:gd name="T16" fmla="*/ 0 w 57"/>
                <a:gd name="T17" fmla="*/ 7 h 58"/>
                <a:gd name="T18" fmla="*/ 0 w 57"/>
                <a:gd name="T19" fmla="*/ 7 h 58"/>
                <a:gd name="T20" fmla="*/ 7 w 57"/>
                <a:gd name="T21" fmla="*/ 21 h 58"/>
                <a:gd name="T22" fmla="*/ 40 w 57"/>
                <a:gd name="T23" fmla="*/ 58 h 58"/>
                <a:gd name="T24" fmla="*/ 42 w 57"/>
                <a:gd name="T25" fmla="*/ 58 h 58"/>
                <a:gd name="T26" fmla="*/ 52 w 57"/>
                <a:gd name="T27" fmla="*/ 57 h 58"/>
                <a:gd name="T28" fmla="*/ 56 w 57"/>
                <a:gd name="T29" fmla="*/ 49 h 58"/>
                <a:gd name="T30" fmla="*/ 48 w 57"/>
                <a:gd name="T31" fmla="*/ 4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58">
                  <a:moveTo>
                    <a:pt x="48" y="45"/>
                  </a:moveTo>
                  <a:cubicBezTo>
                    <a:pt x="37" y="48"/>
                    <a:pt x="24" y="41"/>
                    <a:pt x="21" y="29"/>
                  </a:cubicBezTo>
                  <a:cubicBezTo>
                    <a:pt x="20" y="26"/>
                    <a:pt x="20" y="23"/>
                    <a:pt x="20" y="20"/>
                  </a:cubicBezTo>
                  <a:cubicBezTo>
                    <a:pt x="21" y="18"/>
                    <a:pt x="20" y="16"/>
                    <a:pt x="18" y="15"/>
                  </a:cubicBezTo>
                  <a:cubicBezTo>
                    <a:pt x="15" y="12"/>
                    <a:pt x="13" y="8"/>
                    <a:pt x="12" y="4"/>
                  </a:cubicBezTo>
                  <a:cubicBezTo>
                    <a:pt x="11" y="2"/>
                    <a:pt x="10" y="1"/>
                    <a:pt x="9" y="0"/>
                  </a:cubicBezTo>
                  <a:cubicBezTo>
                    <a:pt x="7" y="0"/>
                    <a:pt x="5" y="0"/>
                    <a:pt x="4" y="0"/>
                  </a:cubicBezTo>
                  <a:cubicBezTo>
                    <a:pt x="1" y="1"/>
                    <a:pt x="0" y="3"/>
                    <a:pt x="0" y="6"/>
                  </a:cubicBezTo>
                  <a:cubicBezTo>
                    <a:pt x="0" y="7"/>
                    <a:pt x="0" y="7"/>
                    <a:pt x="0" y="7"/>
                  </a:cubicBezTo>
                  <a:cubicBezTo>
                    <a:pt x="0" y="7"/>
                    <a:pt x="0" y="7"/>
                    <a:pt x="0" y="7"/>
                  </a:cubicBezTo>
                  <a:cubicBezTo>
                    <a:pt x="1" y="13"/>
                    <a:pt x="4" y="17"/>
                    <a:pt x="7" y="21"/>
                  </a:cubicBezTo>
                  <a:cubicBezTo>
                    <a:pt x="6" y="40"/>
                    <a:pt x="21" y="57"/>
                    <a:pt x="40" y="58"/>
                  </a:cubicBezTo>
                  <a:cubicBezTo>
                    <a:pt x="41" y="58"/>
                    <a:pt x="41" y="58"/>
                    <a:pt x="42" y="58"/>
                  </a:cubicBezTo>
                  <a:cubicBezTo>
                    <a:pt x="46" y="58"/>
                    <a:pt x="49" y="58"/>
                    <a:pt x="52" y="57"/>
                  </a:cubicBezTo>
                  <a:cubicBezTo>
                    <a:pt x="55" y="56"/>
                    <a:pt x="57" y="53"/>
                    <a:pt x="56" y="49"/>
                  </a:cubicBezTo>
                  <a:cubicBezTo>
                    <a:pt x="55" y="46"/>
                    <a:pt x="52" y="44"/>
                    <a:pt x="48"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000000"/>
                </a:solidFill>
                <a:effectLst/>
                <a:uLnTx/>
                <a:uFillTx/>
              </a:endParaRPr>
            </a:p>
          </p:txBody>
        </p:sp>
        <p:sp>
          <p:nvSpPr>
            <p:cNvPr id="151" name="Freeform 78">
              <a:extLst>
                <a:ext uri="{FF2B5EF4-FFF2-40B4-BE49-F238E27FC236}">
                  <a16:creationId xmlns:a16="http://schemas.microsoft.com/office/drawing/2014/main" id="{53878FA9-A1F9-4FA7-9D58-C8B051335F82}"/>
                </a:ext>
              </a:extLst>
            </p:cNvPr>
            <p:cNvSpPr>
              <a:spLocks/>
            </p:cNvSpPr>
            <p:nvPr/>
          </p:nvSpPr>
          <p:spPr bwMode="auto">
            <a:xfrm>
              <a:off x="4395" y="2774"/>
              <a:ext cx="80" cy="121"/>
            </a:xfrm>
            <a:custGeom>
              <a:avLst/>
              <a:gdLst>
                <a:gd name="T0" fmla="*/ 44 w 47"/>
                <a:gd name="T1" fmla="*/ 14 h 71"/>
                <a:gd name="T2" fmla="*/ 38 w 47"/>
                <a:gd name="T3" fmla="*/ 3 h 71"/>
                <a:gd name="T4" fmla="*/ 34 w 47"/>
                <a:gd name="T5" fmla="*/ 0 h 71"/>
                <a:gd name="T6" fmla="*/ 29 w 47"/>
                <a:gd name="T7" fmla="*/ 1 h 71"/>
                <a:gd name="T8" fmla="*/ 27 w 47"/>
                <a:gd name="T9" fmla="*/ 6 h 71"/>
                <a:gd name="T10" fmla="*/ 28 w 47"/>
                <a:gd name="T11" fmla="*/ 10 h 71"/>
                <a:gd name="T12" fmla="*/ 24 w 47"/>
                <a:gd name="T13" fmla="*/ 42 h 71"/>
                <a:gd name="T14" fmla="*/ 15 w 47"/>
                <a:gd name="T15" fmla="*/ 46 h 71"/>
                <a:gd name="T16" fmla="*/ 11 w 47"/>
                <a:gd name="T17" fmla="*/ 50 h 71"/>
                <a:gd name="T18" fmla="*/ 4 w 47"/>
                <a:gd name="T19" fmla="*/ 60 h 71"/>
                <a:gd name="T20" fmla="*/ 3 w 47"/>
                <a:gd name="T21" fmla="*/ 69 h 71"/>
                <a:gd name="T22" fmla="*/ 8 w 47"/>
                <a:gd name="T23" fmla="*/ 71 h 71"/>
                <a:gd name="T24" fmla="*/ 12 w 47"/>
                <a:gd name="T25" fmla="*/ 70 h 71"/>
                <a:gd name="T26" fmla="*/ 22 w 47"/>
                <a:gd name="T27" fmla="*/ 57 h 71"/>
                <a:gd name="T28" fmla="*/ 41 w 47"/>
                <a:gd name="T29" fmla="*/ 40 h 71"/>
                <a:gd name="T30" fmla="*/ 44 w 47"/>
                <a:gd name="T31" fmla="*/ 1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71">
                  <a:moveTo>
                    <a:pt x="44" y="14"/>
                  </a:moveTo>
                  <a:cubicBezTo>
                    <a:pt x="43" y="10"/>
                    <a:pt x="41" y="6"/>
                    <a:pt x="38" y="3"/>
                  </a:cubicBezTo>
                  <a:cubicBezTo>
                    <a:pt x="37" y="1"/>
                    <a:pt x="36" y="1"/>
                    <a:pt x="34" y="0"/>
                  </a:cubicBezTo>
                  <a:cubicBezTo>
                    <a:pt x="32" y="0"/>
                    <a:pt x="31" y="0"/>
                    <a:pt x="29" y="1"/>
                  </a:cubicBezTo>
                  <a:cubicBezTo>
                    <a:pt x="28" y="2"/>
                    <a:pt x="27" y="4"/>
                    <a:pt x="27" y="6"/>
                  </a:cubicBezTo>
                  <a:cubicBezTo>
                    <a:pt x="27" y="7"/>
                    <a:pt x="27" y="9"/>
                    <a:pt x="28" y="10"/>
                  </a:cubicBezTo>
                  <a:cubicBezTo>
                    <a:pt x="35" y="20"/>
                    <a:pt x="34" y="34"/>
                    <a:pt x="24" y="42"/>
                  </a:cubicBezTo>
                  <a:cubicBezTo>
                    <a:pt x="22" y="44"/>
                    <a:pt x="19" y="45"/>
                    <a:pt x="15" y="46"/>
                  </a:cubicBezTo>
                  <a:cubicBezTo>
                    <a:pt x="14" y="46"/>
                    <a:pt x="12" y="48"/>
                    <a:pt x="11" y="50"/>
                  </a:cubicBezTo>
                  <a:cubicBezTo>
                    <a:pt x="10" y="54"/>
                    <a:pt x="7" y="57"/>
                    <a:pt x="4" y="60"/>
                  </a:cubicBezTo>
                  <a:cubicBezTo>
                    <a:pt x="1" y="62"/>
                    <a:pt x="0" y="66"/>
                    <a:pt x="3" y="69"/>
                  </a:cubicBezTo>
                  <a:cubicBezTo>
                    <a:pt x="4" y="70"/>
                    <a:pt x="6" y="71"/>
                    <a:pt x="8" y="71"/>
                  </a:cubicBezTo>
                  <a:cubicBezTo>
                    <a:pt x="9" y="71"/>
                    <a:pt x="10" y="71"/>
                    <a:pt x="12" y="70"/>
                  </a:cubicBezTo>
                  <a:cubicBezTo>
                    <a:pt x="16" y="66"/>
                    <a:pt x="19" y="62"/>
                    <a:pt x="22" y="57"/>
                  </a:cubicBezTo>
                  <a:cubicBezTo>
                    <a:pt x="30" y="54"/>
                    <a:pt x="37" y="48"/>
                    <a:pt x="41" y="40"/>
                  </a:cubicBezTo>
                  <a:cubicBezTo>
                    <a:pt x="46" y="32"/>
                    <a:pt x="47" y="22"/>
                    <a:pt x="44"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000000"/>
                </a:solidFill>
                <a:effectLst/>
                <a:uLnTx/>
                <a:uFillTx/>
              </a:endParaRPr>
            </a:p>
          </p:txBody>
        </p:sp>
        <p:sp>
          <p:nvSpPr>
            <p:cNvPr id="152" name="Freeform 79">
              <a:extLst>
                <a:ext uri="{FF2B5EF4-FFF2-40B4-BE49-F238E27FC236}">
                  <a16:creationId xmlns:a16="http://schemas.microsoft.com/office/drawing/2014/main" id="{9E928D03-691A-4B74-BFC7-EE22CA2CA1B7}"/>
                </a:ext>
              </a:extLst>
            </p:cNvPr>
            <p:cNvSpPr>
              <a:spLocks/>
            </p:cNvSpPr>
            <p:nvPr/>
          </p:nvSpPr>
          <p:spPr bwMode="auto">
            <a:xfrm>
              <a:off x="4467" y="2834"/>
              <a:ext cx="90" cy="65"/>
            </a:xfrm>
            <a:custGeom>
              <a:avLst/>
              <a:gdLst>
                <a:gd name="T0" fmla="*/ 27 w 53"/>
                <a:gd name="T1" fmla="*/ 29 h 38"/>
                <a:gd name="T2" fmla="*/ 53 w 53"/>
                <a:gd name="T3" fmla="*/ 7 h 38"/>
                <a:gd name="T4" fmla="*/ 47 w 53"/>
                <a:gd name="T5" fmla="*/ 0 h 38"/>
                <a:gd name="T6" fmla="*/ 41 w 53"/>
                <a:gd name="T7" fmla="*/ 5 h 38"/>
                <a:gd name="T8" fmla="*/ 25 w 53"/>
                <a:gd name="T9" fmla="*/ 16 h 38"/>
                <a:gd name="T10" fmla="*/ 18 w 53"/>
                <a:gd name="T11" fmla="*/ 20 h 38"/>
                <a:gd name="T12" fmla="*/ 8 w 53"/>
                <a:gd name="T13" fmla="*/ 25 h 38"/>
                <a:gd name="T14" fmla="*/ 0 w 53"/>
                <a:gd name="T15" fmla="*/ 30 h 38"/>
                <a:gd name="T16" fmla="*/ 0 w 53"/>
                <a:gd name="T17" fmla="*/ 32 h 38"/>
                <a:gd name="T18" fmla="*/ 5 w 53"/>
                <a:gd name="T19" fmla="*/ 38 h 38"/>
                <a:gd name="T20" fmla="*/ 9 w 53"/>
                <a:gd name="T21" fmla="*/ 38 h 38"/>
                <a:gd name="T22" fmla="*/ 27 w 53"/>
                <a:gd name="T23"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38">
                  <a:moveTo>
                    <a:pt x="27" y="29"/>
                  </a:moveTo>
                  <a:cubicBezTo>
                    <a:pt x="40" y="29"/>
                    <a:pt x="51" y="20"/>
                    <a:pt x="53" y="7"/>
                  </a:cubicBezTo>
                  <a:cubicBezTo>
                    <a:pt x="53" y="3"/>
                    <a:pt x="50" y="0"/>
                    <a:pt x="47" y="0"/>
                  </a:cubicBezTo>
                  <a:cubicBezTo>
                    <a:pt x="44" y="0"/>
                    <a:pt x="42" y="2"/>
                    <a:pt x="41" y="5"/>
                  </a:cubicBezTo>
                  <a:cubicBezTo>
                    <a:pt x="39" y="12"/>
                    <a:pt x="32" y="17"/>
                    <a:pt x="25" y="16"/>
                  </a:cubicBezTo>
                  <a:cubicBezTo>
                    <a:pt x="22" y="15"/>
                    <a:pt x="19" y="17"/>
                    <a:pt x="18" y="20"/>
                  </a:cubicBezTo>
                  <a:cubicBezTo>
                    <a:pt x="16" y="24"/>
                    <a:pt x="12" y="26"/>
                    <a:pt x="8" y="25"/>
                  </a:cubicBezTo>
                  <a:cubicBezTo>
                    <a:pt x="4" y="25"/>
                    <a:pt x="1" y="27"/>
                    <a:pt x="0" y="30"/>
                  </a:cubicBezTo>
                  <a:cubicBezTo>
                    <a:pt x="0" y="32"/>
                    <a:pt x="0" y="32"/>
                    <a:pt x="0" y="32"/>
                  </a:cubicBezTo>
                  <a:cubicBezTo>
                    <a:pt x="0" y="35"/>
                    <a:pt x="2" y="37"/>
                    <a:pt x="5" y="38"/>
                  </a:cubicBezTo>
                  <a:cubicBezTo>
                    <a:pt x="6" y="38"/>
                    <a:pt x="8" y="38"/>
                    <a:pt x="9" y="38"/>
                  </a:cubicBezTo>
                  <a:cubicBezTo>
                    <a:pt x="16" y="38"/>
                    <a:pt x="23" y="35"/>
                    <a:pt x="27"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000000"/>
                </a:solidFill>
                <a:effectLst/>
                <a:uLnTx/>
                <a:uFillTx/>
              </a:endParaRPr>
            </a:p>
          </p:txBody>
        </p:sp>
      </p:grpSp>
    </p:spTree>
    <p:extLst>
      <p:ext uri="{BB962C8B-B14F-4D97-AF65-F5344CB8AC3E}">
        <p14:creationId xmlns:p14="http://schemas.microsoft.com/office/powerpoint/2010/main" val="945400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2"/>
          <p:cNvSpPr>
            <a:spLocks noGrp="1"/>
          </p:cNvSpPr>
          <p:nvPr>
            <p:ph type="title"/>
          </p:nvPr>
        </p:nvSpPr>
        <p:spPr>
          <a:xfrm>
            <a:off x="539750" y="395288"/>
            <a:ext cx="11176000" cy="39528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eaLnBrk="1" hangingPunct="1"/>
            <a:r>
              <a:rPr lang="ru-RU" altLang="ru-RU" sz="3200" dirty="0">
                <a:ea typeface="Franklin Gothic Demi" panose="020B0703020102020204" pitchFamily="34" charset="0"/>
                <a:cs typeface="Franklin Gothic Demi" panose="020B0703020102020204" pitchFamily="34" charset="0"/>
              </a:rPr>
              <a:t>Какие задачи наиболее характерны для RPA</a:t>
            </a:r>
            <a:endParaRPr altLang="ru-RU" sz="3200" dirty="0">
              <a:ea typeface="Franklin Gothic Demi" panose="020B0703020102020204" pitchFamily="34" charset="0"/>
              <a:cs typeface="Franklin Gothic Demi" panose="020B0703020102020204" pitchFamily="34" charset="0"/>
            </a:endParaRPr>
          </a:p>
        </p:txBody>
      </p:sp>
      <p:sp>
        <p:nvSpPr>
          <p:cNvPr id="37891" name="Rectangle 2"/>
          <p:cNvSpPr>
            <a:spLocks noChangeArrowheads="1"/>
          </p:cNvSpPr>
          <p:nvPr/>
        </p:nvSpPr>
        <p:spPr bwMode="auto">
          <a:xfrm>
            <a:off x="540000" y="1260000"/>
            <a:ext cx="6953534" cy="4755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357188" indent="-357188">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2" eaLnBrk="1" hangingPunct="1">
              <a:lnSpc>
                <a:spcPct val="100000"/>
              </a:lnSpc>
              <a:spcBef>
                <a:spcPts val="300"/>
              </a:spcBef>
            </a:pPr>
            <a:r>
              <a:rPr lang="ru-RU" altLang="ru-RU" sz="2400" dirty="0">
                <a:latin typeface="Arial" panose="020B0604020202020204" pitchFamily="34" charset="0"/>
              </a:rPr>
              <a:t>Регулярно повторяются</a:t>
            </a:r>
          </a:p>
          <a:p>
            <a:pPr lvl="2" eaLnBrk="1" hangingPunct="1">
              <a:lnSpc>
                <a:spcPct val="100000"/>
              </a:lnSpc>
              <a:spcBef>
                <a:spcPts val="300"/>
              </a:spcBef>
            </a:pPr>
            <a:r>
              <a:rPr lang="ru-RU" altLang="ru-RU" sz="2400" dirty="0">
                <a:latin typeface="Arial" panose="020B0604020202020204" pitchFamily="34" charset="0"/>
              </a:rPr>
              <a:t>Требуют обработки значительных объемов данных</a:t>
            </a:r>
          </a:p>
          <a:p>
            <a:pPr lvl="2" eaLnBrk="1" hangingPunct="1">
              <a:lnSpc>
                <a:spcPct val="100000"/>
              </a:lnSpc>
              <a:spcBef>
                <a:spcPts val="300"/>
              </a:spcBef>
            </a:pPr>
            <a:r>
              <a:rPr lang="ru-RU" altLang="ru-RU" sz="2400" dirty="0">
                <a:latin typeface="Arial" panose="020B0604020202020204" pitchFamily="34" charset="0"/>
              </a:rPr>
              <a:t>Используют строгие логические правила</a:t>
            </a:r>
          </a:p>
          <a:p>
            <a:pPr lvl="2" eaLnBrk="1" hangingPunct="1">
              <a:lnSpc>
                <a:spcPct val="100000"/>
              </a:lnSpc>
              <a:spcBef>
                <a:spcPts val="300"/>
              </a:spcBef>
            </a:pPr>
            <a:r>
              <a:rPr lang="ru-RU" altLang="ru-RU" sz="2400" dirty="0">
                <a:latin typeface="Arial" panose="020B0604020202020204" pitchFamily="34" charset="0"/>
              </a:rPr>
              <a:t>Требуют работы с не менее чем одной электронной системой (внешней, внутренней)</a:t>
            </a:r>
          </a:p>
          <a:p>
            <a:pPr lvl="2" eaLnBrk="1" hangingPunct="1">
              <a:lnSpc>
                <a:spcPct val="100000"/>
              </a:lnSpc>
              <a:spcBef>
                <a:spcPts val="300"/>
              </a:spcBef>
            </a:pPr>
            <a:r>
              <a:rPr lang="ru-RU" altLang="ru-RU" sz="2400" dirty="0">
                <a:latin typeface="Arial" panose="020B0604020202020204" pitchFamily="34" charset="0"/>
              </a:rPr>
              <a:t>Устойчивые, отлаженные процессы</a:t>
            </a:r>
          </a:p>
          <a:p>
            <a:pPr lvl="2" eaLnBrk="1" hangingPunct="1">
              <a:lnSpc>
                <a:spcPct val="100000"/>
              </a:lnSpc>
              <a:spcBef>
                <a:spcPts val="300"/>
              </a:spcBef>
            </a:pPr>
            <a:r>
              <a:rPr lang="ru-RU" altLang="ru-RU" sz="2400" dirty="0">
                <a:latin typeface="Arial" panose="020B0604020202020204" pitchFamily="34" charset="0"/>
              </a:rPr>
              <a:t>Имеют пиковые периоды</a:t>
            </a:r>
          </a:p>
          <a:p>
            <a:pPr lvl="2" eaLnBrk="1" hangingPunct="1">
              <a:lnSpc>
                <a:spcPct val="100000"/>
              </a:lnSpc>
              <a:spcBef>
                <a:spcPts val="300"/>
              </a:spcBef>
            </a:pPr>
            <a:r>
              <a:rPr lang="ru-RU" altLang="ru-RU" sz="2400" dirty="0">
                <a:latin typeface="Arial" panose="020B0604020202020204" pitchFamily="34" charset="0"/>
              </a:rPr>
              <a:t>Характерно привлечение персонала сверх нормального рабочего времени, постоянный </a:t>
            </a:r>
            <a:r>
              <a:rPr lang="ru-RU" altLang="ru-RU" sz="2400" dirty="0" err="1">
                <a:latin typeface="Arial" panose="020B0604020202020204" pitchFamily="34" charset="0"/>
              </a:rPr>
              <a:t>донабор</a:t>
            </a:r>
            <a:r>
              <a:rPr lang="ru-RU" altLang="ru-RU" sz="2400" dirty="0">
                <a:latin typeface="Arial" panose="020B0604020202020204" pitchFamily="34" charset="0"/>
              </a:rPr>
              <a:t> персонала</a:t>
            </a:r>
          </a:p>
        </p:txBody>
      </p:sp>
      <p:pic>
        <p:nvPicPr>
          <p:cNvPr id="37893" name="Рисунок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5776" y="1670050"/>
            <a:ext cx="3498850" cy="252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01213" y="0"/>
            <a:ext cx="2230437" cy="1512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939" name="Title 2"/>
          <p:cNvSpPr>
            <a:spLocks noGrp="1"/>
          </p:cNvSpPr>
          <p:nvPr>
            <p:ph type="title"/>
          </p:nvPr>
        </p:nvSpPr>
        <p:spPr>
          <a:xfrm>
            <a:off x="539750" y="395288"/>
            <a:ext cx="11176000" cy="393700"/>
          </a:xfrm>
        </p:spPr>
        <p:txBody>
          <a:bodyPr lIns="0" tIns="0" rIns="0" bIns="0" anchor="t">
            <a:spAutoFit/>
          </a:bodyPr>
          <a:lstStyle/>
          <a:p>
            <a:pPr eaLnBrk="1" hangingPunct="1"/>
            <a:r>
              <a:rPr lang="ru-RU" altLang="ru-RU" sz="3200">
                <a:ea typeface="Franklin Gothic Demi" panose="020B0703020102020204" pitchFamily="34" charset="0"/>
                <a:cs typeface="Franklin Gothic Demi" panose="020B0703020102020204" pitchFamily="34" charset="0"/>
              </a:rPr>
              <a:t>Примеры рабочих операций для внедрения </a:t>
            </a:r>
            <a:r>
              <a:rPr altLang="ru-RU" sz="3200">
                <a:ea typeface="Franklin Gothic Demi" panose="020B0703020102020204" pitchFamily="34" charset="0"/>
                <a:cs typeface="Franklin Gothic Demi" panose="020B0703020102020204" pitchFamily="34" charset="0"/>
              </a:rPr>
              <a:t>RPA</a:t>
            </a:r>
            <a:endParaRPr altLang="ru-RU" sz="1600">
              <a:ea typeface="Franklin Gothic Demi" panose="020B0703020102020204" pitchFamily="34" charset="0"/>
              <a:cs typeface="Franklin Gothic Demi" panose="020B0703020102020204" pitchFamily="34" charset="0"/>
            </a:endParaRPr>
          </a:p>
        </p:txBody>
      </p:sp>
      <p:sp>
        <p:nvSpPr>
          <p:cNvPr id="39940" name="TextBox 2"/>
          <p:cNvSpPr txBox="1">
            <a:spLocks noChangeArrowheads="1"/>
          </p:cNvSpPr>
          <p:nvPr/>
        </p:nvSpPr>
        <p:spPr bwMode="auto">
          <a:xfrm>
            <a:off x="540000" y="1260000"/>
            <a:ext cx="11176000" cy="5109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200150" indent="-2857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ts val="300"/>
              </a:spcBef>
            </a:pPr>
            <a:r>
              <a:rPr lang="ru-RU" altLang="ru-RU" sz="2000" b="1" dirty="0">
                <a:latin typeface="Arial" panose="020B0604020202020204" pitchFamily="34" charset="0"/>
              </a:rPr>
              <a:t>Информационная разведка</a:t>
            </a:r>
          </a:p>
          <a:p>
            <a:pPr lvl="2" eaLnBrk="1" hangingPunct="1">
              <a:lnSpc>
                <a:spcPct val="100000"/>
              </a:lnSpc>
              <a:spcBef>
                <a:spcPts val="300"/>
              </a:spcBef>
            </a:pPr>
            <a:r>
              <a:rPr lang="ru-RU" altLang="ru-RU" sz="1800" dirty="0">
                <a:latin typeface="Arial" panose="020B0604020202020204" pitchFamily="34" charset="0"/>
              </a:rPr>
              <a:t>Сбор и агрегирование фактической (персональной. политической, технической, и т.д.) информации в открытых источниках</a:t>
            </a:r>
          </a:p>
          <a:p>
            <a:pPr lvl="2" eaLnBrk="1" hangingPunct="1">
              <a:lnSpc>
                <a:spcPct val="100000"/>
              </a:lnSpc>
              <a:spcBef>
                <a:spcPts val="300"/>
              </a:spcBef>
            </a:pPr>
            <a:r>
              <a:rPr lang="ru-RU" altLang="ru-RU" sz="1800" dirty="0">
                <a:latin typeface="Arial" panose="020B0604020202020204" pitchFamily="34" charset="0"/>
              </a:rPr>
              <a:t>Мониторинг социальных сетей</a:t>
            </a:r>
            <a:endParaRPr lang="en-US" altLang="ru-RU" sz="1800" dirty="0">
              <a:latin typeface="Arial" panose="020B0604020202020204" pitchFamily="34" charset="0"/>
            </a:endParaRPr>
          </a:p>
          <a:p>
            <a:pPr eaLnBrk="1" hangingPunct="1">
              <a:lnSpc>
                <a:spcPct val="100000"/>
              </a:lnSpc>
              <a:spcBef>
                <a:spcPts val="300"/>
              </a:spcBef>
            </a:pPr>
            <a:r>
              <a:rPr lang="ru-RU" altLang="ru-RU" sz="2000" b="1" dirty="0">
                <a:latin typeface="Arial" panose="020B0604020202020204" pitchFamily="34" charset="0"/>
              </a:rPr>
              <a:t>Служба безопасности</a:t>
            </a:r>
            <a:r>
              <a:rPr lang="en-US" altLang="ru-RU" sz="2000" b="1" dirty="0">
                <a:latin typeface="Arial" panose="020B0604020202020204" pitchFamily="34" charset="0"/>
              </a:rPr>
              <a:t> (</a:t>
            </a:r>
            <a:r>
              <a:rPr lang="ru-RU" altLang="ru-RU" sz="2000" b="1" dirty="0">
                <a:latin typeface="Arial" panose="020B0604020202020204" pitchFamily="34" charset="0"/>
              </a:rPr>
              <a:t>работа с контрагентами)</a:t>
            </a:r>
          </a:p>
          <a:p>
            <a:pPr lvl="2" eaLnBrk="1" hangingPunct="1">
              <a:lnSpc>
                <a:spcPct val="100000"/>
              </a:lnSpc>
              <a:spcBef>
                <a:spcPts val="300"/>
              </a:spcBef>
            </a:pPr>
            <a:r>
              <a:rPr lang="ru-RU" altLang="ru-RU" sz="1800" dirty="0">
                <a:latin typeface="Arial" panose="020B0604020202020204" pitchFamily="34" charset="0"/>
              </a:rPr>
              <a:t>Регулярный мониторинг и анализ информации о потенциальных и действующих контрагентах в открытых источниках </a:t>
            </a:r>
            <a:r>
              <a:rPr lang="en-US" altLang="ru-RU" sz="1800" dirty="0">
                <a:latin typeface="Arial" panose="020B0604020202020204" pitchFamily="34" charset="0"/>
              </a:rPr>
              <a:t>(</a:t>
            </a:r>
            <a:r>
              <a:rPr lang="ru-RU" altLang="ru-RU" sz="1800" dirty="0" err="1">
                <a:latin typeface="Arial" panose="020B0604020202020204" pitchFamily="34" charset="0"/>
              </a:rPr>
              <a:t>Спарк</a:t>
            </a:r>
            <a:r>
              <a:rPr lang="ru-RU" altLang="ru-RU" sz="1800" dirty="0">
                <a:latin typeface="Arial" panose="020B0604020202020204" pitchFamily="34" charset="0"/>
              </a:rPr>
              <a:t>, ФНС, ФССП, Арбитраж, Госзакупки, Внутренняя Система</a:t>
            </a:r>
            <a:r>
              <a:rPr lang="en-US" altLang="ru-RU" sz="1800" dirty="0">
                <a:latin typeface="Arial" panose="020B0604020202020204" pitchFamily="34" charset="0"/>
              </a:rPr>
              <a:t>)</a:t>
            </a:r>
            <a:endParaRPr lang="ru-RU" altLang="ru-RU" sz="1800" dirty="0">
              <a:latin typeface="Arial" panose="020B0604020202020204" pitchFamily="34" charset="0"/>
            </a:endParaRPr>
          </a:p>
          <a:p>
            <a:pPr eaLnBrk="1" hangingPunct="1">
              <a:lnSpc>
                <a:spcPct val="100000"/>
              </a:lnSpc>
              <a:spcBef>
                <a:spcPts val="300"/>
              </a:spcBef>
            </a:pPr>
            <a:r>
              <a:rPr lang="ru-RU" altLang="ru-RU" sz="2000" b="1" dirty="0">
                <a:latin typeface="Arial" panose="020B0604020202020204" pitchFamily="34" charset="0"/>
              </a:rPr>
              <a:t>Поддержка работы автоматизированной общественной приемной </a:t>
            </a:r>
          </a:p>
          <a:p>
            <a:pPr marL="1255713" indent="-355600" eaLnBrk="1" hangingPunct="1">
              <a:lnSpc>
                <a:spcPct val="100000"/>
              </a:lnSpc>
              <a:spcBef>
                <a:spcPts val="300"/>
              </a:spcBef>
            </a:pPr>
            <a:r>
              <a:rPr lang="ru-RU" altLang="ru-RU" sz="1800" dirty="0">
                <a:latin typeface="Arial" panose="020B0604020202020204" pitchFamily="34" charset="0"/>
              </a:rPr>
              <a:t>Оперативный сбор данных по поступившему обращению </a:t>
            </a:r>
          </a:p>
          <a:p>
            <a:pPr marL="1255713" indent="-355600" eaLnBrk="1" hangingPunct="1">
              <a:lnSpc>
                <a:spcPct val="100000"/>
              </a:lnSpc>
              <a:spcBef>
                <a:spcPts val="300"/>
              </a:spcBef>
            </a:pPr>
            <a:r>
              <a:rPr lang="ru-RU" altLang="ru-RU" sz="1800" dirty="0">
                <a:latin typeface="Arial" panose="020B0604020202020204" pitchFamily="34" charset="0"/>
              </a:rPr>
              <a:t>Сбор данных о статусе/истории обращения</a:t>
            </a:r>
          </a:p>
          <a:p>
            <a:pPr lvl="2" eaLnBrk="1" hangingPunct="1">
              <a:lnSpc>
                <a:spcPct val="100000"/>
              </a:lnSpc>
              <a:spcBef>
                <a:spcPts val="300"/>
              </a:spcBef>
            </a:pPr>
            <a:r>
              <a:rPr lang="ru-RU" altLang="ru-RU" sz="1800" dirty="0">
                <a:latin typeface="Arial" panose="020B0604020202020204" pitchFamily="34" charset="0"/>
              </a:rPr>
              <a:t>Обработка типовых запросов обращения</a:t>
            </a:r>
          </a:p>
          <a:p>
            <a:pPr eaLnBrk="1" hangingPunct="1">
              <a:lnSpc>
                <a:spcPct val="100000"/>
              </a:lnSpc>
              <a:spcBef>
                <a:spcPts val="300"/>
              </a:spcBef>
            </a:pPr>
            <a:r>
              <a:rPr lang="ru-RU" altLang="ru-RU" sz="2000" b="1" dirty="0">
                <a:latin typeface="Arial" panose="020B0604020202020204" pitchFamily="34" charset="0"/>
              </a:rPr>
              <a:t>Информационные технологии</a:t>
            </a:r>
          </a:p>
          <a:p>
            <a:pPr lvl="2" eaLnBrk="1" hangingPunct="1">
              <a:lnSpc>
                <a:spcPct val="100000"/>
              </a:lnSpc>
              <a:spcBef>
                <a:spcPts val="300"/>
              </a:spcBef>
            </a:pPr>
            <a:r>
              <a:rPr lang="ru-RU" altLang="ru-RU" sz="1800" dirty="0">
                <a:latin typeface="Arial" panose="020B0604020202020204" pitchFamily="34" charset="0"/>
              </a:rPr>
              <a:t>Интеграция и синхронизация разнородных информационных систем без применения </a:t>
            </a:r>
            <a:r>
              <a:rPr lang="en-US" altLang="ru-RU" sz="1800" dirty="0">
                <a:latin typeface="Arial" panose="020B0604020202020204" pitchFamily="34" charset="0"/>
              </a:rPr>
              <a:t>API</a:t>
            </a:r>
            <a:endParaRPr lang="ru-RU" altLang="ru-RU" sz="1800" dirty="0">
              <a:latin typeface="Arial" panose="020B0604020202020204" pitchFamily="34" charset="0"/>
            </a:endParaRPr>
          </a:p>
          <a:p>
            <a:pPr lvl="2" eaLnBrk="1" hangingPunct="1">
              <a:lnSpc>
                <a:spcPct val="100000"/>
              </a:lnSpc>
              <a:spcBef>
                <a:spcPts val="300"/>
              </a:spcBef>
            </a:pPr>
            <a:r>
              <a:rPr lang="ru-RU" altLang="ru-RU" sz="1800" dirty="0">
                <a:latin typeface="Arial" panose="020B0604020202020204" pitchFamily="34" charset="0"/>
              </a:rPr>
              <a:t>Автоматизированное тестирование новых интерфейсов сайтов, порталов, приложений</a:t>
            </a:r>
          </a:p>
          <a:p>
            <a:pPr lvl="2" eaLnBrk="1" hangingPunct="1">
              <a:lnSpc>
                <a:spcPct val="100000"/>
              </a:lnSpc>
              <a:spcBef>
                <a:spcPts val="300"/>
              </a:spcBef>
            </a:pPr>
            <a:r>
              <a:rPr lang="ru-RU" altLang="ru-RU" sz="1800" dirty="0">
                <a:latin typeface="Arial" panose="020B0604020202020204" pitchFamily="34" charset="0"/>
              </a:rPr>
              <a:t>Автоматизированное (сценарное) тестирование новых ИТ-продуктов</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fxu6ATX5JUW7c7BzDsLSi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fxu6ATX5JUW7c7BzDsLSi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fxu6ATX5JUW7c7BzDsLSi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fxu6ATX5JUW7c7BzDsLSig"/>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ink Accelerate 2017">
  <a:themeElements>
    <a:clrScheme name="Custom 12">
      <a:dk1>
        <a:srgbClr val="000000"/>
      </a:dk1>
      <a:lt1>
        <a:srgbClr val="FFFFFF"/>
      </a:lt1>
      <a:dk2>
        <a:srgbClr val="D5C359"/>
      </a:dk2>
      <a:lt2>
        <a:srgbClr val="424242"/>
      </a:lt2>
      <a:accent1>
        <a:srgbClr val="F0643E"/>
      </a:accent1>
      <a:accent2>
        <a:srgbClr val="A7C6C2"/>
      </a:accent2>
      <a:accent3>
        <a:srgbClr val="31B9D2"/>
      </a:accent3>
      <a:accent4>
        <a:srgbClr val="128E9B"/>
      </a:accent4>
      <a:accent5>
        <a:srgbClr val="0F5A7F"/>
      </a:accent5>
      <a:accent6>
        <a:srgbClr val="F43160"/>
      </a:accent6>
      <a:hlink>
        <a:srgbClr val="0070C0"/>
      </a:hlink>
      <a:folHlink>
        <a:srgbClr val="0070C0"/>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38100">
          <a:solidFill>
            <a:schemeClr val="tx1"/>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4800" dirty="0" err="1" smtClean="0">
            <a:solidFill>
              <a:sysClr val="windowText" lastClr="000000"/>
            </a:solidFill>
          </a:defRPr>
        </a:defPPr>
      </a:lstStyle>
    </a:txDef>
  </a:objectDefaults>
  <a:extraClrSchemeLst/>
  <a:extLst>
    <a:ext uri="{05A4C25C-085E-4340-85A3-A5531E510DB2}">
      <thm15:themeFamily xmlns:thm15="http://schemas.microsoft.com/office/thememl/2012/main" name="Think Accelerate 2017" id="{6760399A-CA25-8240-B8CB-53F228B829EE}" vid="{32CFE426-C90F-FE42-AE8F-29B37932CDFE}"/>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319</TotalTime>
  <Words>1930</Words>
  <Application>Microsoft Office PowerPoint</Application>
  <PresentationFormat>Widescreen</PresentationFormat>
  <Paragraphs>232</Paragraphs>
  <Slides>17</Slides>
  <Notes>8</Notes>
  <HiddenSlides>0</HiddenSlides>
  <MMClips>0</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1</vt:i4>
      </vt:variant>
      <vt:variant>
        <vt:lpstr>Slide Titles</vt:lpstr>
      </vt:variant>
      <vt:variant>
        <vt:i4>17</vt:i4>
      </vt:variant>
    </vt:vector>
  </HeadingPairs>
  <TitlesOfParts>
    <vt:vector size="32" baseType="lpstr">
      <vt:lpstr>.AppleSystemUIFont</vt:lpstr>
      <vt:lpstr>AppleSymbols</vt:lpstr>
      <vt:lpstr>Arial</vt:lpstr>
      <vt:lpstr>Arial Unicode MS</vt:lpstr>
      <vt:lpstr>Arial Обычный</vt:lpstr>
      <vt:lpstr>Arial Полужирный</vt:lpstr>
      <vt:lpstr>Avenir Средний</vt:lpstr>
      <vt:lpstr>Calibri</vt:lpstr>
      <vt:lpstr>Calibri Light</vt:lpstr>
      <vt:lpstr>Franklin Gothic Book</vt:lpstr>
      <vt:lpstr>Franklin Gothic Demi</vt:lpstr>
      <vt:lpstr>Menlo-Regular</vt:lpstr>
      <vt:lpstr>Тема Office</vt:lpstr>
      <vt:lpstr>Think Accelerate 2017</vt:lpstr>
      <vt:lpstr>Chart</vt:lpstr>
      <vt:lpstr>PowerPoint Presentation</vt:lpstr>
      <vt:lpstr>С какими вызовами мы сталкиваемся ежедневно?</vt:lpstr>
      <vt:lpstr>Ручные операции – главный барьер на пути достижения эффективности нашей работы  </vt:lpstr>
      <vt:lpstr>Выход? RPA!</vt:lpstr>
      <vt:lpstr>Что лучше: RPA - или…</vt:lpstr>
      <vt:lpstr>Роль RPA и AI в жизненном цикле обработки стратегической информации</vt:lpstr>
      <vt:lpstr>PowerPoint Presentation</vt:lpstr>
      <vt:lpstr>Какие задачи наиболее характерны для RPA</vt:lpstr>
      <vt:lpstr>Примеры рабочих операций для внедрения RPA</vt:lpstr>
      <vt:lpstr>Примеры рабочих операций для внедрения RPA</vt:lpstr>
      <vt:lpstr>Как выглядит настоящий робот</vt:lpstr>
      <vt:lpstr>PowerPoint Presentation</vt:lpstr>
      <vt:lpstr>PowerPoint Presentation</vt:lpstr>
      <vt:lpstr>PowerPoint Presentation</vt:lpstr>
      <vt:lpstr>Развитие технологий RPA на основе развития технологий искусственного интеллекта </vt:lpstr>
      <vt:lpstr>Дальнейшие шаги</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Alexander Beyder</dc:creator>
  <cp:lastModifiedBy>Alexander Beyder</cp:lastModifiedBy>
  <cp:revision>42</cp:revision>
  <dcterms:created xsi:type="dcterms:W3CDTF">2019-05-27T08:25:14Z</dcterms:created>
  <dcterms:modified xsi:type="dcterms:W3CDTF">2019-07-01T11:20:04Z</dcterms:modified>
</cp:coreProperties>
</file>